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638" r:id="rId2"/>
    <p:sldId id="689" r:id="rId3"/>
    <p:sldId id="688" r:id="rId4"/>
    <p:sldId id="687" r:id="rId5"/>
    <p:sldId id="690" r:id="rId6"/>
    <p:sldId id="742" r:id="rId7"/>
    <p:sldId id="741" r:id="rId8"/>
    <p:sldId id="695" r:id="rId9"/>
    <p:sldId id="260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41F438-C418-4ABA-BD77-829D5635FF5B}" v="4" dt="2024-11-05T13:55:14.873"/>
    <p1510:client id="{2F2DACA3-0267-474F-AE86-02C32C837706}" v="47" dt="2024-11-05T10:12:00.2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a Lapolla" userId="6b83f417-c789-4700-a508-dc13352029ef" providerId="ADAL" clId="{2F2DACA3-0267-474F-AE86-02C32C837706}"/>
    <pc:docChg chg="undo custSel delSld modSld">
      <pc:chgData name="Federica Lapolla" userId="6b83f417-c789-4700-a508-dc13352029ef" providerId="ADAL" clId="{2F2DACA3-0267-474F-AE86-02C32C837706}" dt="2024-11-05T10:15:54.084" v="1471" actId="20577"/>
      <pc:docMkLst>
        <pc:docMk/>
      </pc:docMkLst>
      <pc:sldChg chg="del">
        <pc:chgData name="Federica Lapolla" userId="6b83f417-c789-4700-a508-dc13352029ef" providerId="ADAL" clId="{2F2DACA3-0267-474F-AE86-02C32C837706}" dt="2024-11-04T15:45:03.957" v="1" actId="47"/>
        <pc:sldMkLst>
          <pc:docMk/>
          <pc:sldMk cId="1813282710" sldId="674"/>
        </pc:sldMkLst>
      </pc:sldChg>
      <pc:sldChg chg="addSp delSp modSp mod delDesignElem">
        <pc:chgData name="Federica Lapolla" userId="6b83f417-c789-4700-a508-dc13352029ef" providerId="ADAL" clId="{2F2DACA3-0267-474F-AE86-02C32C837706}" dt="2024-11-05T10:12:00.234" v="1181" actId="20577"/>
        <pc:sldMkLst>
          <pc:docMk/>
          <pc:sldMk cId="3647044464" sldId="687"/>
        </pc:sldMkLst>
        <pc:graphicFrameChg chg="add del mod">
          <ac:chgData name="Federica Lapolla" userId="6b83f417-c789-4700-a508-dc13352029ef" providerId="ADAL" clId="{2F2DACA3-0267-474F-AE86-02C32C837706}" dt="2024-11-05T10:12:00.234" v="1181" actId="20577"/>
          <ac:graphicFrameMkLst>
            <pc:docMk/>
            <pc:sldMk cId="3647044464" sldId="687"/>
            <ac:graphicFrameMk id="8" creationId="{0195D20E-6692-8CC8-25F6-281CF832510D}"/>
          </ac:graphicFrameMkLst>
        </pc:graphicFrameChg>
        <pc:picChg chg="del mod">
          <ac:chgData name="Federica Lapolla" userId="6b83f417-c789-4700-a508-dc13352029ef" providerId="ADAL" clId="{2F2DACA3-0267-474F-AE86-02C32C837706}" dt="2024-11-04T16:55:57.220" v="1164" actId="478"/>
          <ac:picMkLst>
            <pc:docMk/>
            <pc:sldMk cId="3647044464" sldId="687"/>
            <ac:picMk id="14" creationId="{192A4FB7-72A5-4D77-BFEC-FBAA2609FCCA}"/>
          </ac:picMkLst>
        </pc:picChg>
      </pc:sldChg>
      <pc:sldChg chg="addSp delSp modSp mod">
        <pc:chgData name="Federica Lapolla" userId="6b83f417-c789-4700-a508-dc13352029ef" providerId="ADAL" clId="{2F2DACA3-0267-474F-AE86-02C32C837706}" dt="2024-11-04T16:53:30.934" v="1147" actId="14100"/>
        <pc:sldMkLst>
          <pc:docMk/>
          <pc:sldMk cId="1985706698" sldId="688"/>
        </pc:sldMkLst>
        <pc:spChg chg="mod">
          <ac:chgData name="Federica Lapolla" userId="6b83f417-c789-4700-a508-dc13352029ef" providerId="ADAL" clId="{2F2DACA3-0267-474F-AE86-02C32C837706}" dt="2024-11-04T16:44:52.290" v="900" actId="1076"/>
          <ac:spMkLst>
            <pc:docMk/>
            <pc:sldMk cId="1985706698" sldId="688"/>
            <ac:spMk id="2" creationId="{10105B00-D07F-DCFC-D2F4-EFF4C32AA4C0}"/>
          </ac:spMkLst>
        </pc:spChg>
        <pc:spChg chg="add mod">
          <ac:chgData name="Federica Lapolla" userId="6b83f417-c789-4700-a508-dc13352029ef" providerId="ADAL" clId="{2F2DACA3-0267-474F-AE86-02C32C837706}" dt="2024-11-04T16:45:23.831" v="907" actId="1076"/>
          <ac:spMkLst>
            <pc:docMk/>
            <pc:sldMk cId="1985706698" sldId="688"/>
            <ac:spMk id="3" creationId="{0B9B44EC-4AD9-132E-BF90-7B8AB43A0A39}"/>
          </ac:spMkLst>
        </pc:spChg>
        <pc:spChg chg="mod">
          <ac:chgData name="Federica Lapolla" userId="6b83f417-c789-4700-a508-dc13352029ef" providerId="ADAL" clId="{2F2DACA3-0267-474F-AE86-02C32C837706}" dt="2024-11-04T16:47:04.155" v="947" actId="1076"/>
          <ac:spMkLst>
            <pc:docMk/>
            <pc:sldMk cId="1985706698" sldId="688"/>
            <ac:spMk id="5" creationId="{E6C716E1-20D9-23BD-CA0E-78D488CA1C6C}"/>
          </ac:spMkLst>
        </pc:spChg>
        <pc:spChg chg="mod">
          <ac:chgData name="Federica Lapolla" userId="6b83f417-c789-4700-a508-dc13352029ef" providerId="ADAL" clId="{2F2DACA3-0267-474F-AE86-02C32C837706}" dt="2024-11-04T16:45:02.931" v="903" actId="1076"/>
          <ac:spMkLst>
            <pc:docMk/>
            <pc:sldMk cId="1985706698" sldId="688"/>
            <ac:spMk id="6" creationId="{0E537A19-B0E6-0403-BCFE-CF21415BCB6A}"/>
          </ac:spMkLst>
        </pc:spChg>
        <pc:spChg chg="add mod">
          <ac:chgData name="Federica Lapolla" userId="6b83f417-c789-4700-a508-dc13352029ef" providerId="ADAL" clId="{2F2DACA3-0267-474F-AE86-02C32C837706}" dt="2024-11-04T16:52:06.570" v="1118" actId="12"/>
          <ac:spMkLst>
            <pc:docMk/>
            <pc:sldMk cId="1985706698" sldId="688"/>
            <ac:spMk id="7" creationId="{A5DED455-EE8A-0214-00F4-CF9662178C5B}"/>
          </ac:spMkLst>
        </pc:spChg>
        <pc:spChg chg="mod">
          <ac:chgData name="Federica Lapolla" userId="6b83f417-c789-4700-a508-dc13352029ef" providerId="ADAL" clId="{2F2DACA3-0267-474F-AE86-02C32C837706}" dt="2024-11-04T16:45:09.212" v="904" actId="1076"/>
          <ac:spMkLst>
            <pc:docMk/>
            <pc:sldMk cId="1985706698" sldId="688"/>
            <ac:spMk id="8" creationId="{D8CCB3F7-DDF5-7216-B372-56660235BE0C}"/>
          </ac:spMkLst>
        </pc:spChg>
        <pc:spChg chg="add mod">
          <ac:chgData name="Federica Lapolla" userId="6b83f417-c789-4700-a508-dc13352029ef" providerId="ADAL" clId="{2F2DACA3-0267-474F-AE86-02C32C837706}" dt="2024-11-04T16:47:18.640" v="950" actId="1076"/>
          <ac:spMkLst>
            <pc:docMk/>
            <pc:sldMk cId="1985706698" sldId="688"/>
            <ac:spMk id="9" creationId="{9A920C4D-E6BB-43CF-3E67-5F67BA07CC75}"/>
          </ac:spMkLst>
        </pc:spChg>
        <pc:spChg chg="add mod">
          <ac:chgData name="Federica Lapolla" userId="6b83f417-c789-4700-a508-dc13352029ef" providerId="ADAL" clId="{2F2DACA3-0267-474F-AE86-02C32C837706}" dt="2024-11-04T16:53:30.934" v="1147" actId="14100"/>
          <ac:spMkLst>
            <pc:docMk/>
            <pc:sldMk cId="1985706698" sldId="688"/>
            <ac:spMk id="10" creationId="{27029C73-4227-AE7D-C618-404F46625448}"/>
          </ac:spMkLst>
        </pc:spChg>
        <pc:spChg chg="mod">
          <ac:chgData name="Federica Lapolla" userId="6b83f417-c789-4700-a508-dc13352029ef" providerId="ADAL" clId="{2F2DACA3-0267-474F-AE86-02C32C837706}" dt="2024-11-04T16:44:59.182" v="902" actId="1076"/>
          <ac:spMkLst>
            <pc:docMk/>
            <pc:sldMk cId="1985706698" sldId="688"/>
            <ac:spMk id="11" creationId="{E69BBDCB-1007-131C-BE0C-795BD3EE9C8B}"/>
          </ac:spMkLst>
        </pc:spChg>
        <pc:spChg chg="add mod">
          <ac:chgData name="Federica Lapolla" userId="6b83f417-c789-4700-a508-dc13352029ef" providerId="ADAL" clId="{2F2DACA3-0267-474F-AE86-02C32C837706}" dt="2024-11-04T16:49:09.882" v="1033" actId="1076"/>
          <ac:spMkLst>
            <pc:docMk/>
            <pc:sldMk cId="1985706698" sldId="688"/>
            <ac:spMk id="12" creationId="{91BE49D9-816B-25ED-F418-D4067A43DD11}"/>
          </ac:spMkLst>
        </pc:spChg>
        <pc:spChg chg="add mod">
          <ac:chgData name="Federica Lapolla" userId="6b83f417-c789-4700-a508-dc13352029ef" providerId="ADAL" clId="{2F2DACA3-0267-474F-AE86-02C32C837706}" dt="2024-11-04T16:53:20.958" v="1146" actId="20577"/>
          <ac:spMkLst>
            <pc:docMk/>
            <pc:sldMk cId="1985706698" sldId="688"/>
            <ac:spMk id="15" creationId="{4A779CAE-1842-0C75-A7B1-60C08836A114}"/>
          </ac:spMkLst>
        </pc:spChg>
        <pc:spChg chg="mod">
          <ac:chgData name="Federica Lapolla" userId="6b83f417-c789-4700-a508-dc13352029ef" providerId="ADAL" clId="{2F2DACA3-0267-474F-AE86-02C32C837706}" dt="2024-11-04T16:45:13.476" v="905" actId="1076"/>
          <ac:spMkLst>
            <pc:docMk/>
            <pc:sldMk cId="1985706698" sldId="688"/>
            <ac:spMk id="28" creationId="{1FD843CC-B95E-8BD9-CDF2-1DF132F79D88}"/>
          </ac:spMkLst>
        </pc:spChg>
        <pc:spChg chg="mod">
          <ac:chgData name="Federica Lapolla" userId="6b83f417-c789-4700-a508-dc13352029ef" providerId="ADAL" clId="{2F2DACA3-0267-474F-AE86-02C32C837706}" dt="2024-11-04T16:47:08.605" v="948" actId="1076"/>
          <ac:spMkLst>
            <pc:docMk/>
            <pc:sldMk cId="1985706698" sldId="688"/>
            <ac:spMk id="30" creationId="{97455C6C-EE34-C9FD-A174-77E67D8C7901}"/>
          </ac:spMkLst>
        </pc:spChg>
        <pc:spChg chg="mod">
          <ac:chgData name="Federica Lapolla" userId="6b83f417-c789-4700-a508-dc13352029ef" providerId="ADAL" clId="{2F2DACA3-0267-474F-AE86-02C32C837706}" dt="2024-11-04T16:44:56.091" v="901" actId="1076"/>
          <ac:spMkLst>
            <pc:docMk/>
            <pc:sldMk cId="1985706698" sldId="688"/>
            <ac:spMk id="37" creationId="{0B1BF5EB-F535-3A3D-F223-E1384DF5690D}"/>
          </ac:spMkLst>
        </pc:spChg>
        <pc:picChg chg="del">
          <ac:chgData name="Federica Lapolla" userId="6b83f417-c789-4700-a508-dc13352029ef" providerId="ADAL" clId="{2F2DACA3-0267-474F-AE86-02C32C837706}" dt="2024-11-04T16:44:08.579" v="837" actId="478"/>
          <ac:picMkLst>
            <pc:docMk/>
            <pc:sldMk cId="1985706698" sldId="688"/>
            <ac:picMk id="13" creationId="{3E019C5A-F9E1-EDEE-7073-690EBA82FEF8}"/>
          </ac:picMkLst>
        </pc:picChg>
      </pc:sldChg>
      <pc:sldChg chg="delSp modSp mod">
        <pc:chgData name="Federica Lapolla" userId="6b83f417-c789-4700-a508-dc13352029ef" providerId="ADAL" clId="{2F2DACA3-0267-474F-AE86-02C32C837706}" dt="2024-11-04T16:55:17.755" v="1157" actId="478"/>
        <pc:sldMkLst>
          <pc:docMk/>
          <pc:sldMk cId="3652391271" sldId="689"/>
        </pc:sldMkLst>
        <pc:graphicFrameChg chg="mod modGraphic">
          <ac:chgData name="Federica Lapolla" userId="6b83f417-c789-4700-a508-dc13352029ef" providerId="ADAL" clId="{2F2DACA3-0267-474F-AE86-02C32C837706}" dt="2024-11-04T16:55:12.571" v="1156" actId="207"/>
          <ac:graphicFrameMkLst>
            <pc:docMk/>
            <pc:sldMk cId="3652391271" sldId="689"/>
            <ac:graphicFrameMk id="6" creationId="{6A21FEF6-8A3A-6714-50F9-35C36AA53674}"/>
          </ac:graphicFrameMkLst>
        </pc:graphicFrameChg>
        <pc:picChg chg="del">
          <ac:chgData name="Federica Lapolla" userId="6b83f417-c789-4700-a508-dc13352029ef" providerId="ADAL" clId="{2F2DACA3-0267-474F-AE86-02C32C837706}" dt="2024-11-04T16:55:17.755" v="1157" actId="478"/>
          <ac:picMkLst>
            <pc:docMk/>
            <pc:sldMk cId="3652391271" sldId="689"/>
            <ac:picMk id="8" creationId="{5700968F-9897-E909-D72A-6EBDF96F0776}"/>
          </ac:picMkLst>
        </pc:picChg>
      </pc:sldChg>
      <pc:sldChg chg="del">
        <pc:chgData name="Federica Lapolla" userId="6b83f417-c789-4700-a508-dc13352029ef" providerId="ADAL" clId="{2F2DACA3-0267-474F-AE86-02C32C837706}" dt="2024-11-04T15:45:06.468" v="2" actId="47"/>
        <pc:sldMkLst>
          <pc:docMk/>
          <pc:sldMk cId="2317896482" sldId="690"/>
        </pc:sldMkLst>
      </pc:sldChg>
      <pc:sldChg chg="delSp modSp mod">
        <pc:chgData name="Federica Lapolla" userId="6b83f417-c789-4700-a508-dc13352029ef" providerId="ADAL" clId="{2F2DACA3-0267-474F-AE86-02C32C837706}" dt="2024-11-04T16:57:21.151" v="1169" actId="403"/>
        <pc:sldMkLst>
          <pc:docMk/>
          <pc:sldMk cId="2550593961" sldId="690"/>
        </pc:sldMkLst>
        <pc:spChg chg="mod">
          <ac:chgData name="Federica Lapolla" userId="6b83f417-c789-4700-a508-dc13352029ef" providerId="ADAL" clId="{2F2DACA3-0267-474F-AE86-02C32C837706}" dt="2024-11-04T16:57:21.151" v="1169" actId="403"/>
          <ac:spMkLst>
            <pc:docMk/>
            <pc:sldMk cId="2550593961" sldId="690"/>
            <ac:spMk id="12" creationId="{6DB508E5-F723-4B13-8800-36B4BE4B82D4}"/>
          </ac:spMkLst>
        </pc:spChg>
        <pc:graphicFrameChg chg="mod">
          <ac:chgData name="Federica Lapolla" userId="6b83f417-c789-4700-a508-dc13352029ef" providerId="ADAL" clId="{2F2DACA3-0267-474F-AE86-02C32C837706}" dt="2024-11-04T15:48:52.774" v="22" actId="20577"/>
          <ac:graphicFrameMkLst>
            <pc:docMk/>
            <pc:sldMk cId="2550593961" sldId="690"/>
            <ac:graphicFrameMk id="10" creationId="{08E31307-13C3-F503-5B06-AFB436FE10EB}"/>
          </ac:graphicFrameMkLst>
        </pc:graphicFrameChg>
        <pc:graphicFrameChg chg="del">
          <ac:chgData name="Federica Lapolla" userId="6b83f417-c789-4700-a508-dc13352029ef" providerId="ADAL" clId="{2F2DACA3-0267-474F-AE86-02C32C837706}" dt="2024-11-04T15:48:57.704" v="23" actId="478"/>
          <ac:graphicFrameMkLst>
            <pc:docMk/>
            <pc:sldMk cId="2550593961" sldId="690"/>
            <ac:graphicFrameMk id="13" creationId="{7AF10765-6E3F-C731-D80B-D1DCEC13C2F4}"/>
          </ac:graphicFrameMkLst>
        </pc:graphicFrameChg>
        <pc:picChg chg="mod">
          <ac:chgData name="Federica Lapolla" userId="6b83f417-c789-4700-a508-dc13352029ef" providerId="ADAL" clId="{2F2DACA3-0267-474F-AE86-02C32C837706}" dt="2024-11-04T16:55:27.659" v="1158" actId="14100"/>
          <ac:picMkLst>
            <pc:docMk/>
            <pc:sldMk cId="2550593961" sldId="690"/>
            <ac:picMk id="4" creationId="{9463D821-A719-F9DC-49A2-F1BEFC60897A}"/>
          </ac:picMkLst>
        </pc:picChg>
      </pc:sldChg>
      <pc:sldChg chg="addSp delSp modSp mod">
        <pc:chgData name="Federica Lapolla" userId="6b83f417-c789-4700-a508-dc13352029ef" providerId="ADAL" clId="{2F2DACA3-0267-474F-AE86-02C32C837706}" dt="2024-11-04T16:57:02.641" v="1166" actId="1076"/>
        <pc:sldMkLst>
          <pc:docMk/>
          <pc:sldMk cId="22054818" sldId="691"/>
        </pc:sldMkLst>
        <pc:spChg chg="mod">
          <ac:chgData name="Federica Lapolla" userId="6b83f417-c789-4700-a508-dc13352029ef" providerId="ADAL" clId="{2F2DACA3-0267-474F-AE86-02C32C837706}" dt="2024-11-04T16:57:02.641" v="1166" actId="1076"/>
          <ac:spMkLst>
            <pc:docMk/>
            <pc:sldMk cId="22054818" sldId="691"/>
            <ac:spMk id="13" creationId="{6DB508E5-F723-4B13-8800-36B4BE4B82D4}"/>
          </ac:spMkLst>
        </pc:spChg>
        <pc:picChg chg="add mod">
          <ac:chgData name="Federica Lapolla" userId="6b83f417-c789-4700-a508-dc13352029ef" providerId="ADAL" clId="{2F2DACA3-0267-474F-AE86-02C32C837706}" dt="2024-11-04T15:50:29.316" v="29" actId="14100"/>
          <ac:picMkLst>
            <pc:docMk/>
            <pc:sldMk cId="22054818" sldId="691"/>
            <ac:picMk id="2" creationId="{7CC69A47-C80C-45EB-97D6-864B2C19D883}"/>
          </ac:picMkLst>
        </pc:picChg>
        <pc:picChg chg="mod">
          <ac:chgData name="Federica Lapolla" userId="6b83f417-c789-4700-a508-dc13352029ef" providerId="ADAL" clId="{2F2DACA3-0267-474F-AE86-02C32C837706}" dt="2024-11-04T16:55:38.788" v="1160" actId="14100"/>
          <ac:picMkLst>
            <pc:docMk/>
            <pc:sldMk cId="22054818" sldId="691"/>
            <ac:picMk id="3" creationId="{7BBE9562-6E9B-A36F-85E6-A32AE06E450C}"/>
          </ac:picMkLst>
        </pc:picChg>
        <pc:picChg chg="del">
          <ac:chgData name="Federica Lapolla" userId="6b83f417-c789-4700-a508-dc13352029ef" providerId="ADAL" clId="{2F2DACA3-0267-474F-AE86-02C32C837706}" dt="2024-11-04T15:49:08.375" v="24" actId="478"/>
          <ac:picMkLst>
            <pc:docMk/>
            <pc:sldMk cId="22054818" sldId="691"/>
            <ac:picMk id="5" creationId="{5E680ED3-E06D-66B7-84ED-513FDE69C640}"/>
          </ac:picMkLst>
        </pc:picChg>
      </pc:sldChg>
      <pc:sldChg chg="del">
        <pc:chgData name="Federica Lapolla" userId="6b83f417-c789-4700-a508-dc13352029ef" providerId="ADAL" clId="{2F2DACA3-0267-474F-AE86-02C32C837706}" dt="2024-11-04T15:45:07.393" v="3" actId="47"/>
        <pc:sldMkLst>
          <pc:docMk/>
          <pc:sldMk cId="1962732437" sldId="691"/>
        </pc:sldMkLst>
      </pc:sldChg>
      <pc:sldChg chg="modSp mod">
        <pc:chgData name="Federica Lapolla" userId="6b83f417-c789-4700-a508-dc13352029ef" providerId="ADAL" clId="{2F2DACA3-0267-474F-AE86-02C32C837706}" dt="2024-11-05T10:15:54.084" v="1471" actId="20577"/>
        <pc:sldMkLst>
          <pc:docMk/>
          <pc:sldMk cId="1655798259" sldId="695"/>
        </pc:sldMkLst>
        <pc:spChg chg="mod">
          <ac:chgData name="Federica Lapolla" userId="6b83f417-c789-4700-a508-dc13352029ef" providerId="ADAL" clId="{2F2DACA3-0267-474F-AE86-02C32C837706}" dt="2024-11-05T10:15:54.084" v="1471" actId="20577"/>
          <ac:spMkLst>
            <pc:docMk/>
            <pc:sldMk cId="1655798259" sldId="695"/>
            <ac:spMk id="8" creationId="{167C5C0C-43EB-3766-A355-E2DE90C77FBB}"/>
          </ac:spMkLst>
        </pc:spChg>
        <pc:spChg chg="mod">
          <ac:chgData name="Federica Lapolla" userId="6b83f417-c789-4700-a508-dc13352029ef" providerId="ADAL" clId="{2F2DACA3-0267-474F-AE86-02C32C837706}" dt="2024-11-04T16:57:14.807" v="1168" actId="403"/>
          <ac:spMkLst>
            <pc:docMk/>
            <pc:sldMk cId="1655798259" sldId="695"/>
            <ac:spMk id="13" creationId="{6DB508E5-F723-4B13-8800-36B4BE4B82D4}"/>
          </ac:spMkLst>
        </pc:spChg>
        <pc:picChg chg="mod">
          <ac:chgData name="Federica Lapolla" userId="6b83f417-c789-4700-a508-dc13352029ef" providerId="ADAL" clId="{2F2DACA3-0267-474F-AE86-02C32C837706}" dt="2024-11-04T16:55:48.607" v="1162" actId="14100"/>
          <ac:picMkLst>
            <pc:docMk/>
            <pc:sldMk cId="1655798259" sldId="695"/>
            <ac:picMk id="2" creationId="{98856537-DAA5-4C03-DEC5-298D5336E299}"/>
          </ac:picMkLst>
        </pc:picChg>
      </pc:sldChg>
      <pc:sldChg chg="modSp mod">
        <pc:chgData name="Federica Lapolla" userId="6b83f417-c789-4700-a508-dc13352029ef" providerId="ADAL" clId="{2F2DACA3-0267-474F-AE86-02C32C837706}" dt="2024-11-04T16:57:07.674" v="1167" actId="403"/>
        <pc:sldMkLst>
          <pc:docMk/>
          <pc:sldMk cId="660624125" sldId="741"/>
        </pc:sldMkLst>
        <pc:spChg chg="mod">
          <ac:chgData name="Federica Lapolla" userId="6b83f417-c789-4700-a508-dc13352029ef" providerId="ADAL" clId="{2F2DACA3-0267-474F-AE86-02C32C837706}" dt="2024-11-04T15:55:45.914" v="59" actId="20577"/>
          <ac:spMkLst>
            <pc:docMk/>
            <pc:sldMk cId="660624125" sldId="741"/>
            <ac:spMk id="4" creationId="{944C7891-BDCF-E2A5-373F-07DE560A48C6}"/>
          </ac:spMkLst>
        </pc:spChg>
        <pc:spChg chg="mod">
          <ac:chgData name="Federica Lapolla" userId="6b83f417-c789-4700-a508-dc13352029ef" providerId="ADAL" clId="{2F2DACA3-0267-474F-AE86-02C32C837706}" dt="2024-11-04T16:00:54.367" v="540" actId="108"/>
          <ac:spMkLst>
            <pc:docMk/>
            <pc:sldMk cId="660624125" sldId="741"/>
            <ac:spMk id="11" creationId="{F893808E-20FC-4CEF-8A16-D7048B90D6C9}"/>
          </ac:spMkLst>
        </pc:spChg>
        <pc:spChg chg="mod">
          <ac:chgData name="Federica Lapolla" userId="6b83f417-c789-4700-a508-dc13352029ef" providerId="ADAL" clId="{2F2DACA3-0267-474F-AE86-02C32C837706}" dt="2024-11-04T16:57:07.674" v="1167" actId="403"/>
          <ac:spMkLst>
            <pc:docMk/>
            <pc:sldMk cId="660624125" sldId="741"/>
            <ac:spMk id="13" creationId="{6DB508E5-F723-4B13-8800-36B4BE4B82D4}"/>
          </ac:spMkLst>
        </pc:spChg>
        <pc:picChg chg="mod">
          <ac:chgData name="Federica Lapolla" userId="6b83f417-c789-4700-a508-dc13352029ef" providerId="ADAL" clId="{2F2DACA3-0267-474F-AE86-02C32C837706}" dt="2024-11-04T16:55:44.043" v="1161" actId="14100"/>
          <ac:picMkLst>
            <pc:docMk/>
            <pc:sldMk cId="660624125" sldId="741"/>
            <ac:picMk id="3" creationId="{7BBE9562-6E9B-A36F-85E6-A32AE06E450C}"/>
          </ac:picMkLst>
        </pc:picChg>
      </pc:sldChg>
    </pc:docChg>
  </pc:docChgLst>
  <pc:docChgLst>
    <pc:chgData name="Giorgio Neglia" userId="eca9862d-0882-4e3d-b84a-5a8103591621" providerId="ADAL" clId="{1B677DAB-345E-43F3-AEA5-828137039F3C}"/>
    <pc:docChg chg="undo custSel modSld">
      <pc:chgData name="Giorgio Neglia" userId="eca9862d-0882-4e3d-b84a-5a8103591621" providerId="ADAL" clId="{1B677DAB-345E-43F3-AEA5-828137039F3C}" dt="2022-10-25T08:33:23.234" v="14" actId="13926"/>
      <pc:docMkLst>
        <pc:docMk/>
      </pc:docMkLst>
      <pc:sldChg chg="modSp mod">
        <pc:chgData name="Giorgio Neglia" userId="eca9862d-0882-4e3d-b84a-5a8103591621" providerId="ADAL" clId="{1B677DAB-345E-43F3-AEA5-828137039F3C}" dt="2022-10-25T08:33:23.234" v="14" actId="13926"/>
        <pc:sldMkLst>
          <pc:docMk/>
          <pc:sldMk cId="346200885" sldId="260"/>
        </pc:sldMkLst>
        <pc:spChg chg="mod">
          <ac:chgData name="Giorgio Neglia" userId="eca9862d-0882-4e3d-b84a-5a8103591621" providerId="ADAL" clId="{1B677DAB-345E-43F3-AEA5-828137039F3C}" dt="2022-10-25T08:33:23.234" v="14" actId="13926"/>
          <ac:spMkLst>
            <pc:docMk/>
            <pc:sldMk cId="346200885" sldId="260"/>
            <ac:spMk id="2" creationId="{1CC8C91C-4392-0A4F-9346-A6DCBDCFC905}"/>
          </ac:spMkLst>
        </pc:spChg>
      </pc:sldChg>
      <pc:sldChg chg="modSp mod">
        <pc:chgData name="Giorgio Neglia" userId="eca9862d-0882-4e3d-b84a-5a8103591621" providerId="ADAL" clId="{1B677DAB-345E-43F3-AEA5-828137039F3C}" dt="2022-10-25T08:31:53.499" v="2" actId="13926"/>
        <pc:sldMkLst>
          <pc:docMk/>
          <pc:sldMk cId="1391877212" sldId="321"/>
        </pc:sldMkLst>
        <pc:spChg chg="mod">
          <ac:chgData name="Giorgio Neglia" userId="eca9862d-0882-4e3d-b84a-5a8103591621" providerId="ADAL" clId="{1B677DAB-345E-43F3-AEA5-828137039F3C}" dt="2022-10-25T08:31:53.499" v="2" actId="13926"/>
          <ac:spMkLst>
            <pc:docMk/>
            <pc:sldMk cId="1391877212" sldId="321"/>
            <ac:spMk id="50" creationId="{4349982D-DE18-D44E-6ABF-B220439DD7EE}"/>
          </ac:spMkLst>
        </pc:spChg>
      </pc:sldChg>
      <pc:sldChg chg="modSp mod">
        <pc:chgData name="Giorgio Neglia" userId="eca9862d-0882-4e3d-b84a-5a8103591621" providerId="ADAL" clId="{1B677DAB-345E-43F3-AEA5-828137039F3C}" dt="2022-10-25T08:32:29.758" v="5" actId="13926"/>
        <pc:sldMkLst>
          <pc:docMk/>
          <pc:sldMk cId="1813282710" sldId="674"/>
        </pc:sldMkLst>
        <pc:spChg chg="mod">
          <ac:chgData name="Giorgio Neglia" userId="eca9862d-0882-4e3d-b84a-5a8103591621" providerId="ADAL" clId="{1B677DAB-345E-43F3-AEA5-828137039F3C}" dt="2022-10-25T08:32:18.697" v="3" actId="13926"/>
          <ac:spMkLst>
            <pc:docMk/>
            <pc:sldMk cId="1813282710" sldId="674"/>
            <ac:spMk id="3" creationId="{17B1BB8E-2380-4F11-8E16-FD49ABCCDE1F}"/>
          </ac:spMkLst>
        </pc:spChg>
        <pc:spChg chg="mod">
          <ac:chgData name="Giorgio Neglia" userId="eca9862d-0882-4e3d-b84a-5a8103591621" providerId="ADAL" clId="{1B677DAB-345E-43F3-AEA5-828137039F3C}" dt="2022-10-25T08:32:23.435" v="4" actId="13926"/>
          <ac:spMkLst>
            <pc:docMk/>
            <pc:sldMk cId="1813282710" sldId="674"/>
            <ac:spMk id="7" creationId="{402C4108-06BE-13EB-9800-D5E6BD00619C}"/>
          </ac:spMkLst>
        </pc:spChg>
        <pc:spChg chg="mod">
          <ac:chgData name="Giorgio Neglia" userId="eca9862d-0882-4e3d-b84a-5a8103591621" providerId="ADAL" clId="{1B677DAB-345E-43F3-AEA5-828137039F3C}" dt="2022-10-25T08:32:29.758" v="5" actId="13926"/>
          <ac:spMkLst>
            <pc:docMk/>
            <pc:sldMk cId="1813282710" sldId="674"/>
            <ac:spMk id="9" creationId="{698D0515-97FF-BF48-6DF0-359C54554A85}"/>
          </ac:spMkLst>
        </pc:spChg>
      </pc:sldChg>
      <pc:sldChg chg="modSp mod">
        <pc:chgData name="Giorgio Neglia" userId="eca9862d-0882-4e3d-b84a-5a8103591621" providerId="ADAL" clId="{1B677DAB-345E-43F3-AEA5-828137039F3C}" dt="2022-10-25T08:32:45.462" v="9" actId="108"/>
        <pc:sldMkLst>
          <pc:docMk/>
          <pc:sldMk cId="3718912591" sldId="682"/>
        </pc:sldMkLst>
        <pc:graphicFrameChg chg="mod modGraphic">
          <ac:chgData name="Giorgio Neglia" userId="eca9862d-0882-4e3d-b84a-5a8103591621" providerId="ADAL" clId="{1B677DAB-345E-43F3-AEA5-828137039F3C}" dt="2022-10-25T08:32:45.462" v="9" actId="108"/>
          <ac:graphicFrameMkLst>
            <pc:docMk/>
            <pc:sldMk cId="3718912591" sldId="682"/>
            <ac:graphicFrameMk id="6" creationId="{6A21FEF6-8A3A-6714-50F9-35C36AA53674}"/>
          </ac:graphicFrameMkLst>
        </pc:graphicFrameChg>
      </pc:sldChg>
    </pc:docChg>
  </pc:docChgLst>
  <pc:docChgLst>
    <pc:chgData name="Federica Lapolla" userId="6b83f417-c789-4700-a508-dc13352029ef" providerId="ADAL" clId="{21D8BACC-91EA-46E3-A37B-945EDBC8D9EC}"/>
    <pc:docChg chg="undo custSel addSld delSld modSld sldOrd">
      <pc:chgData name="Federica Lapolla" userId="6b83f417-c789-4700-a508-dc13352029ef" providerId="ADAL" clId="{21D8BACC-91EA-46E3-A37B-945EDBC8D9EC}" dt="2023-04-19T17:06:20.066" v="862" actId="20577"/>
      <pc:docMkLst>
        <pc:docMk/>
      </pc:docMkLst>
      <pc:sldChg chg="modSp mod">
        <pc:chgData name="Federica Lapolla" userId="6b83f417-c789-4700-a508-dc13352029ef" providerId="ADAL" clId="{21D8BACC-91EA-46E3-A37B-945EDBC8D9EC}" dt="2023-04-19T16:42:22.292" v="119" actId="20577"/>
        <pc:sldMkLst>
          <pc:docMk/>
          <pc:sldMk cId="1813282710" sldId="674"/>
        </pc:sldMkLst>
        <pc:spChg chg="mod">
          <ac:chgData name="Federica Lapolla" userId="6b83f417-c789-4700-a508-dc13352029ef" providerId="ADAL" clId="{21D8BACC-91EA-46E3-A37B-945EDBC8D9EC}" dt="2023-04-19T16:42:22.292" v="119" actId="20577"/>
          <ac:spMkLst>
            <pc:docMk/>
            <pc:sldMk cId="1813282710" sldId="674"/>
            <ac:spMk id="3" creationId="{17B1BB8E-2380-4F11-8E16-FD49ABCCDE1F}"/>
          </ac:spMkLst>
        </pc:spChg>
        <pc:spChg chg="mod">
          <ac:chgData name="Federica Lapolla" userId="6b83f417-c789-4700-a508-dc13352029ef" providerId="ADAL" clId="{21D8BACC-91EA-46E3-A37B-945EDBC8D9EC}" dt="2023-04-19T16:37:07.408" v="13" actId="20577"/>
          <ac:spMkLst>
            <pc:docMk/>
            <pc:sldMk cId="1813282710" sldId="674"/>
            <ac:spMk id="9" creationId="{698D0515-97FF-BF48-6DF0-359C54554A85}"/>
          </ac:spMkLst>
        </pc:spChg>
      </pc:sldChg>
      <pc:sldChg chg="modSp">
        <pc:chgData name="Federica Lapolla" userId="6b83f417-c789-4700-a508-dc13352029ef" providerId="ADAL" clId="{21D8BACC-91EA-46E3-A37B-945EDBC8D9EC}" dt="2023-04-19T17:03:48.216" v="827" actId="20577"/>
        <pc:sldMkLst>
          <pc:docMk/>
          <pc:sldMk cId="3718912591" sldId="682"/>
        </pc:sldMkLst>
        <pc:graphicFrameChg chg="mod">
          <ac:chgData name="Federica Lapolla" userId="6b83f417-c789-4700-a508-dc13352029ef" providerId="ADAL" clId="{21D8BACC-91EA-46E3-A37B-945EDBC8D9EC}" dt="2023-04-19T17:03:48.216" v="827" actId="20577"/>
          <ac:graphicFrameMkLst>
            <pc:docMk/>
            <pc:sldMk cId="3718912591" sldId="682"/>
            <ac:graphicFrameMk id="6" creationId="{6A21FEF6-8A3A-6714-50F9-35C36AA53674}"/>
          </ac:graphicFrameMkLst>
        </pc:graphicFrameChg>
      </pc:sldChg>
      <pc:sldChg chg="delSp modSp del mod">
        <pc:chgData name="Federica Lapolla" userId="6b83f417-c789-4700-a508-dc13352029ef" providerId="ADAL" clId="{21D8BACC-91EA-46E3-A37B-945EDBC8D9EC}" dt="2023-04-19T17:02:49.145" v="810" actId="47"/>
        <pc:sldMkLst>
          <pc:docMk/>
          <pc:sldMk cId="945094910" sldId="684"/>
        </pc:sldMkLst>
        <pc:spChg chg="del">
          <ac:chgData name="Federica Lapolla" userId="6b83f417-c789-4700-a508-dc13352029ef" providerId="ADAL" clId="{21D8BACC-91EA-46E3-A37B-945EDBC8D9EC}" dt="2023-04-19T16:55:42.016" v="319" actId="478"/>
          <ac:spMkLst>
            <pc:docMk/>
            <pc:sldMk cId="945094910" sldId="684"/>
            <ac:spMk id="2" creationId="{10105B00-D07F-DCFC-D2F4-EFF4C32AA4C0}"/>
          </ac:spMkLst>
        </pc:spChg>
        <pc:spChg chg="mod">
          <ac:chgData name="Federica Lapolla" userId="6b83f417-c789-4700-a508-dc13352029ef" providerId="ADAL" clId="{21D8BACC-91EA-46E3-A37B-945EDBC8D9EC}" dt="2023-04-19T16:55:38.888" v="318" actId="20577"/>
          <ac:spMkLst>
            <pc:docMk/>
            <pc:sldMk cId="945094910" sldId="684"/>
            <ac:spMk id="4" creationId="{BDC844D1-72E1-AA8B-6618-5064FB3D09A5}"/>
          </ac:spMkLst>
        </pc:spChg>
        <pc:spChg chg="del">
          <ac:chgData name="Federica Lapolla" userId="6b83f417-c789-4700-a508-dc13352029ef" providerId="ADAL" clId="{21D8BACC-91EA-46E3-A37B-945EDBC8D9EC}" dt="2023-04-19T16:56:01.545" v="328" actId="478"/>
          <ac:spMkLst>
            <pc:docMk/>
            <pc:sldMk cId="945094910" sldId="684"/>
            <ac:spMk id="5" creationId="{E6C716E1-20D9-23BD-CA0E-78D488CA1C6C}"/>
          </ac:spMkLst>
        </pc:spChg>
        <pc:spChg chg="del">
          <ac:chgData name="Federica Lapolla" userId="6b83f417-c789-4700-a508-dc13352029ef" providerId="ADAL" clId="{21D8BACC-91EA-46E3-A37B-945EDBC8D9EC}" dt="2023-04-19T16:56:02.487" v="329" actId="478"/>
          <ac:spMkLst>
            <pc:docMk/>
            <pc:sldMk cId="945094910" sldId="684"/>
            <ac:spMk id="6" creationId="{03EC97E4-57EE-2CDE-1828-413EB8EE7391}"/>
          </ac:spMkLst>
        </pc:spChg>
        <pc:spChg chg="del">
          <ac:chgData name="Federica Lapolla" userId="6b83f417-c789-4700-a508-dc13352029ef" providerId="ADAL" clId="{21D8BACC-91EA-46E3-A37B-945EDBC8D9EC}" dt="2023-04-19T16:56:03.249" v="330" actId="478"/>
          <ac:spMkLst>
            <pc:docMk/>
            <pc:sldMk cId="945094910" sldId="684"/>
            <ac:spMk id="7" creationId="{EDDEB853-32E3-7732-DEDC-A3D605AEEE0F}"/>
          </ac:spMkLst>
        </pc:spChg>
        <pc:spChg chg="del">
          <ac:chgData name="Federica Lapolla" userId="6b83f417-c789-4700-a508-dc13352029ef" providerId="ADAL" clId="{21D8BACC-91EA-46E3-A37B-945EDBC8D9EC}" dt="2023-04-19T16:56:04.098" v="331" actId="478"/>
          <ac:spMkLst>
            <pc:docMk/>
            <pc:sldMk cId="945094910" sldId="684"/>
            <ac:spMk id="8" creationId="{DE5484B7-8FB9-1AD9-204C-D0DC0367A568}"/>
          </ac:spMkLst>
        </pc:spChg>
        <pc:spChg chg="del">
          <ac:chgData name="Federica Lapolla" userId="6b83f417-c789-4700-a508-dc13352029ef" providerId="ADAL" clId="{21D8BACC-91EA-46E3-A37B-945EDBC8D9EC}" dt="2023-04-19T16:55:47.199" v="321" actId="478"/>
          <ac:spMkLst>
            <pc:docMk/>
            <pc:sldMk cId="945094910" sldId="684"/>
            <ac:spMk id="28" creationId="{1FD843CC-B95E-8BD9-CDF2-1DF132F79D88}"/>
          </ac:spMkLst>
        </pc:spChg>
        <pc:spChg chg="del">
          <ac:chgData name="Federica Lapolla" userId="6b83f417-c789-4700-a508-dc13352029ef" providerId="ADAL" clId="{21D8BACC-91EA-46E3-A37B-945EDBC8D9EC}" dt="2023-04-19T16:55:48.371" v="322" actId="478"/>
          <ac:spMkLst>
            <pc:docMk/>
            <pc:sldMk cId="945094910" sldId="684"/>
            <ac:spMk id="29" creationId="{99DE7E0B-A891-98AF-7D4E-8AC7EAA71953}"/>
          </ac:spMkLst>
        </pc:spChg>
        <pc:spChg chg="del mod">
          <ac:chgData name="Federica Lapolla" userId="6b83f417-c789-4700-a508-dc13352029ef" providerId="ADAL" clId="{21D8BACC-91EA-46E3-A37B-945EDBC8D9EC}" dt="2023-04-19T16:56:00.366" v="327" actId="478"/>
          <ac:spMkLst>
            <pc:docMk/>
            <pc:sldMk cId="945094910" sldId="684"/>
            <ac:spMk id="30" creationId="{97455C6C-EE34-C9FD-A174-77E67D8C7901}"/>
          </ac:spMkLst>
        </pc:spChg>
        <pc:spChg chg="del">
          <ac:chgData name="Federica Lapolla" userId="6b83f417-c789-4700-a508-dc13352029ef" providerId="ADAL" clId="{21D8BACC-91EA-46E3-A37B-945EDBC8D9EC}" dt="2023-04-19T16:55:49.744" v="324" actId="478"/>
          <ac:spMkLst>
            <pc:docMk/>
            <pc:sldMk cId="945094910" sldId="684"/>
            <ac:spMk id="31" creationId="{3251A79B-AA6D-2DBF-D1B8-4EB152ED8C9B}"/>
          </ac:spMkLst>
        </pc:spChg>
        <pc:spChg chg="del mod">
          <ac:chgData name="Federica Lapolla" userId="6b83f417-c789-4700-a508-dc13352029ef" providerId="ADAL" clId="{21D8BACC-91EA-46E3-A37B-945EDBC8D9EC}" dt="2023-04-19T16:55:52.896" v="326" actId="478"/>
          <ac:spMkLst>
            <pc:docMk/>
            <pc:sldMk cId="945094910" sldId="684"/>
            <ac:spMk id="32" creationId="{72DC9CC2-AA60-1266-2BB4-023ACC8C0144}"/>
          </ac:spMkLst>
        </pc:spChg>
        <pc:spChg chg="mod">
          <ac:chgData name="Federica Lapolla" userId="6b83f417-c789-4700-a508-dc13352029ef" providerId="ADAL" clId="{21D8BACC-91EA-46E3-A37B-945EDBC8D9EC}" dt="2023-04-19T16:56:51.643" v="411" actId="6549"/>
          <ac:spMkLst>
            <pc:docMk/>
            <pc:sldMk cId="945094910" sldId="684"/>
            <ac:spMk id="35" creationId="{2718DF64-1CD4-9FF0-5E91-0693112146DA}"/>
          </ac:spMkLst>
        </pc:spChg>
        <pc:spChg chg="del">
          <ac:chgData name="Federica Lapolla" userId="6b83f417-c789-4700-a508-dc13352029ef" providerId="ADAL" clId="{21D8BACC-91EA-46E3-A37B-945EDBC8D9EC}" dt="2023-04-19T16:55:44.913" v="320" actId="478"/>
          <ac:spMkLst>
            <pc:docMk/>
            <pc:sldMk cId="945094910" sldId="684"/>
            <ac:spMk id="37" creationId="{0B1BF5EB-F535-3A3D-F223-E1384DF5690D}"/>
          </ac:spMkLst>
        </pc:spChg>
      </pc:sldChg>
      <pc:sldChg chg="delSp del mod delDesignElem">
        <pc:chgData name="Federica Lapolla" userId="6b83f417-c789-4700-a508-dc13352029ef" providerId="ADAL" clId="{21D8BACC-91EA-46E3-A37B-945EDBC8D9EC}" dt="2023-04-19T16:42:58.336" v="121" actId="47"/>
        <pc:sldMkLst>
          <pc:docMk/>
          <pc:sldMk cId="2970467101" sldId="685"/>
        </pc:sldMkLst>
        <pc:spChg chg="del">
          <ac:chgData name="Federica Lapolla" userId="6b83f417-c789-4700-a508-dc13352029ef" providerId="ADAL" clId="{21D8BACC-91EA-46E3-A37B-945EDBC8D9EC}" dt="2023-04-19T16:42:42.771" v="120" actId="478"/>
          <ac:spMkLst>
            <pc:docMk/>
            <pc:sldMk cId="2970467101" sldId="685"/>
            <ac:spMk id="35" creationId="{2718DF64-1CD4-9FF0-5E91-0693112146DA}"/>
          </ac:spMkLst>
        </pc:spChg>
      </pc:sldChg>
      <pc:sldChg chg="addSp delSp modSp mod ord">
        <pc:chgData name="Federica Lapolla" userId="6b83f417-c789-4700-a508-dc13352029ef" providerId="ADAL" clId="{21D8BACC-91EA-46E3-A37B-945EDBC8D9EC}" dt="2023-04-19T17:05:34.227" v="841" actId="255"/>
        <pc:sldMkLst>
          <pc:docMk/>
          <pc:sldMk cId="3711186057" sldId="685"/>
        </pc:sldMkLst>
        <pc:spChg chg="add del mod">
          <ac:chgData name="Federica Lapolla" userId="6b83f417-c789-4700-a508-dc13352029ef" providerId="ADAL" clId="{21D8BACC-91EA-46E3-A37B-945EDBC8D9EC}" dt="2023-04-19T16:49:26.645" v="203" actId="478"/>
          <ac:spMkLst>
            <pc:docMk/>
            <pc:sldMk cId="3711186057" sldId="685"/>
            <ac:spMk id="3" creationId="{C215A745-80C6-7EF8-1D28-14D8D87F54B7}"/>
          </ac:spMkLst>
        </pc:spChg>
        <pc:spChg chg="mod">
          <ac:chgData name="Federica Lapolla" userId="6b83f417-c789-4700-a508-dc13352029ef" providerId="ADAL" clId="{21D8BACC-91EA-46E3-A37B-945EDBC8D9EC}" dt="2023-04-19T16:55:28.805" v="298" actId="20577"/>
          <ac:spMkLst>
            <pc:docMk/>
            <pc:sldMk cId="3711186057" sldId="685"/>
            <ac:spMk id="4" creationId="{BDC844D1-72E1-AA8B-6618-5064FB3D09A5}"/>
          </ac:spMkLst>
        </pc:spChg>
        <pc:spChg chg="mod">
          <ac:chgData name="Federica Lapolla" userId="6b83f417-c789-4700-a508-dc13352029ef" providerId="ADAL" clId="{21D8BACC-91EA-46E3-A37B-945EDBC8D9EC}" dt="2023-04-19T17:05:23.617" v="836" actId="255"/>
          <ac:spMkLst>
            <pc:docMk/>
            <pc:sldMk cId="3711186057" sldId="685"/>
            <ac:spMk id="5" creationId="{E6C716E1-20D9-23BD-CA0E-78D488CA1C6C}"/>
          </ac:spMkLst>
        </pc:spChg>
        <pc:spChg chg="mod">
          <ac:chgData name="Federica Lapolla" userId="6b83f417-c789-4700-a508-dc13352029ef" providerId="ADAL" clId="{21D8BACC-91EA-46E3-A37B-945EDBC8D9EC}" dt="2023-04-19T17:05:30.907" v="839" actId="255"/>
          <ac:spMkLst>
            <pc:docMk/>
            <pc:sldMk cId="3711186057" sldId="685"/>
            <ac:spMk id="6" creationId="{03EC97E4-57EE-2CDE-1828-413EB8EE7391}"/>
          </ac:spMkLst>
        </pc:spChg>
        <pc:spChg chg="mod">
          <ac:chgData name="Federica Lapolla" userId="6b83f417-c789-4700-a508-dc13352029ef" providerId="ADAL" clId="{21D8BACC-91EA-46E3-A37B-945EDBC8D9EC}" dt="2023-04-19T17:05:32.461" v="840" actId="255"/>
          <ac:spMkLst>
            <pc:docMk/>
            <pc:sldMk cId="3711186057" sldId="685"/>
            <ac:spMk id="7" creationId="{EDDEB853-32E3-7732-DEDC-A3D605AEEE0F}"/>
          </ac:spMkLst>
        </pc:spChg>
        <pc:spChg chg="mod">
          <ac:chgData name="Federica Lapolla" userId="6b83f417-c789-4700-a508-dc13352029ef" providerId="ADAL" clId="{21D8BACC-91EA-46E3-A37B-945EDBC8D9EC}" dt="2023-04-19T17:05:34.227" v="841" actId="255"/>
          <ac:spMkLst>
            <pc:docMk/>
            <pc:sldMk cId="3711186057" sldId="685"/>
            <ac:spMk id="8" creationId="{DE5484B7-8FB9-1AD9-204C-D0DC0367A568}"/>
          </ac:spMkLst>
        </pc:spChg>
        <pc:spChg chg="add mod">
          <ac:chgData name="Federica Lapolla" userId="6b83f417-c789-4700-a508-dc13352029ef" providerId="ADAL" clId="{21D8BACC-91EA-46E3-A37B-945EDBC8D9EC}" dt="2023-04-19T16:54:02.493" v="250" actId="207"/>
          <ac:spMkLst>
            <pc:docMk/>
            <pc:sldMk cId="3711186057" sldId="685"/>
            <ac:spMk id="10" creationId="{5D59CBAC-3957-70BA-D7E0-43175DEBD8B6}"/>
          </ac:spMkLst>
        </pc:spChg>
        <pc:spChg chg="add mod">
          <ac:chgData name="Federica Lapolla" userId="6b83f417-c789-4700-a508-dc13352029ef" providerId="ADAL" clId="{21D8BACC-91EA-46E3-A37B-945EDBC8D9EC}" dt="2023-04-19T16:53:49.724" v="249" actId="947"/>
          <ac:spMkLst>
            <pc:docMk/>
            <pc:sldMk cId="3711186057" sldId="685"/>
            <ac:spMk id="11" creationId="{E69BBDCB-1007-131C-BE0C-795BD3EE9C8B}"/>
          </ac:spMkLst>
        </pc:spChg>
        <pc:spChg chg="add mod">
          <ac:chgData name="Federica Lapolla" userId="6b83f417-c789-4700-a508-dc13352029ef" providerId="ADAL" clId="{21D8BACC-91EA-46E3-A37B-945EDBC8D9EC}" dt="2023-04-19T16:50:09.614" v="220" actId="20577"/>
          <ac:spMkLst>
            <pc:docMk/>
            <pc:sldMk cId="3711186057" sldId="685"/>
            <ac:spMk id="12" creationId="{3E590F25-175A-A535-E441-16D911906B1F}"/>
          </ac:spMkLst>
        </pc:spChg>
        <pc:spChg chg="mod">
          <ac:chgData name="Federica Lapolla" userId="6b83f417-c789-4700-a508-dc13352029ef" providerId="ADAL" clId="{21D8BACC-91EA-46E3-A37B-945EDBC8D9EC}" dt="2023-04-19T17:05:01" v="831" actId="20577"/>
          <ac:spMkLst>
            <pc:docMk/>
            <pc:sldMk cId="3711186057" sldId="685"/>
            <ac:spMk id="28" creationId="{1FD843CC-B95E-8BD9-CDF2-1DF132F79D88}"/>
          </ac:spMkLst>
        </pc:spChg>
        <pc:spChg chg="mod">
          <ac:chgData name="Federica Lapolla" userId="6b83f417-c789-4700-a508-dc13352029ef" providerId="ADAL" clId="{21D8BACC-91EA-46E3-A37B-945EDBC8D9EC}" dt="2023-04-19T17:05:15.207" v="834" actId="255"/>
          <ac:spMkLst>
            <pc:docMk/>
            <pc:sldMk cId="3711186057" sldId="685"/>
            <ac:spMk id="29" creationId="{99DE7E0B-A891-98AF-7D4E-8AC7EAA71953}"/>
          </ac:spMkLst>
        </pc:spChg>
        <pc:spChg chg="mod">
          <ac:chgData name="Federica Lapolla" userId="6b83f417-c789-4700-a508-dc13352029ef" providerId="ADAL" clId="{21D8BACC-91EA-46E3-A37B-945EDBC8D9EC}" dt="2023-04-19T17:05:20.705" v="835" actId="255"/>
          <ac:spMkLst>
            <pc:docMk/>
            <pc:sldMk cId="3711186057" sldId="685"/>
            <ac:spMk id="30" creationId="{97455C6C-EE34-C9FD-A174-77E67D8C7901}"/>
          </ac:spMkLst>
        </pc:spChg>
        <pc:spChg chg="mod">
          <ac:chgData name="Federica Lapolla" userId="6b83f417-c789-4700-a508-dc13352029ef" providerId="ADAL" clId="{21D8BACC-91EA-46E3-A37B-945EDBC8D9EC}" dt="2023-04-19T17:05:28.025" v="838" actId="255"/>
          <ac:spMkLst>
            <pc:docMk/>
            <pc:sldMk cId="3711186057" sldId="685"/>
            <ac:spMk id="31" creationId="{3251A79B-AA6D-2DBF-D1B8-4EB152ED8C9B}"/>
          </ac:spMkLst>
        </pc:spChg>
        <pc:spChg chg="mod">
          <ac:chgData name="Federica Lapolla" userId="6b83f417-c789-4700-a508-dc13352029ef" providerId="ADAL" clId="{21D8BACC-91EA-46E3-A37B-945EDBC8D9EC}" dt="2023-04-19T17:05:26.164" v="837" actId="255"/>
          <ac:spMkLst>
            <pc:docMk/>
            <pc:sldMk cId="3711186057" sldId="685"/>
            <ac:spMk id="32" creationId="{72DC9CC2-AA60-1266-2BB4-023ACC8C0144}"/>
          </ac:spMkLst>
        </pc:spChg>
        <pc:spChg chg="del">
          <ac:chgData name="Federica Lapolla" userId="6b83f417-c789-4700-a508-dc13352029ef" providerId="ADAL" clId="{21D8BACC-91EA-46E3-A37B-945EDBC8D9EC}" dt="2023-04-19T16:43:09.478" v="122" actId="478"/>
          <ac:spMkLst>
            <pc:docMk/>
            <pc:sldMk cId="3711186057" sldId="685"/>
            <ac:spMk id="35" creationId="{2718DF64-1CD4-9FF0-5E91-0693112146DA}"/>
          </ac:spMkLst>
        </pc:spChg>
        <pc:spChg chg="mod">
          <ac:chgData name="Federica Lapolla" userId="6b83f417-c789-4700-a508-dc13352029ef" providerId="ADAL" clId="{21D8BACC-91EA-46E3-A37B-945EDBC8D9EC}" dt="2023-04-19T17:04:14.534" v="828" actId="207"/>
          <ac:spMkLst>
            <pc:docMk/>
            <pc:sldMk cId="3711186057" sldId="685"/>
            <ac:spMk id="37" creationId="{0B1BF5EB-F535-3A3D-F223-E1384DF5690D}"/>
          </ac:spMkLst>
        </pc:spChg>
      </pc:sldChg>
      <pc:sldChg chg="modSp add mod ord">
        <pc:chgData name="Federica Lapolla" userId="6b83f417-c789-4700-a508-dc13352029ef" providerId="ADAL" clId="{21D8BACC-91EA-46E3-A37B-945EDBC8D9EC}" dt="2023-04-19T17:06:20.066" v="862" actId="20577"/>
        <pc:sldMkLst>
          <pc:docMk/>
          <pc:sldMk cId="3060075066" sldId="686"/>
        </pc:sldMkLst>
        <pc:spChg chg="mod">
          <ac:chgData name="Federica Lapolla" userId="6b83f417-c789-4700-a508-dc13352029ef" providerId="ADAL" clId="{21D8BACC-91EA-46E3-A37B-945EDBC8D9EC}" dt="2023-04-19T17:02:44.308" v="809" actId="20577"/>
          <ac:spMkLst>
            <pc:docMk/>
            <pc:sldMk cId="3060075066" sldId="686"/>
            <ac:spMk id="4" creationId="{BDC844D1-72E1-AA8B-6618-5064FB3D09A5}"/>
          </ac:spMkLst>
        </pc:spChg>
        <pc:graphicFrameChg chg="mod">
          <ac:chgData name="Federica Lapolla" userId="6b83f417-c789-4700-a508-dc13352029ef" providerId="ADAL" clId="{21D8BACC-91EA-46E3-A37B-945EDBC8D9EC}" dt="2023-04-19T17:06:20.066" v="862" actId="20577"/>
          <ac:graphicFrameMkLst>
            <pc:docMk/>
            <pc:sldMk cId="3060075066" sldId="686"/>
            <ac:graphicFrameMk id="6" creationId="{6A21FEF6-8A3A-6714-50F9-35C36AA53674}"/>
          </ac:graphicFrameMkLst>
        </pc:graphicFrameChg>
      </pc:sldChg>
    </pc:docChg>
  </pc:docChgLst>
  <pc:docChgLst>
    <pc:chgData name="Federica Lapolla" userId="6b83f417-c789-4700-a508-dc13352029ef" providerId="ADAL" clId="{9C4AD954-CD47-4E36-8C85-35A4B2D4A47D}"/>
    <pc:docChg chg="undo custSel modSld">
      <pc:chgData name="Federica Lapolla" userId="6b83f417-c789-4700-a508-dc13352029ef" providerId="ADAL" clId="{9C4AD954-CD47-4E36-8C85-35A4B2D4A47D}" dt="2023-04-19T10:23:55.808" v="1889"/>
      <pc:docMkLst>
        <pc:docMk/>
      </pc:docMkLst>
      <pc:sldChg chg="modSp mod">
        <pc:chgData name="Federica Lapolla" userId="6b83f417-c789-4700-a508-dc13352029ef" providerId="ADAL" clId="{9C4AD954-CD47-4E36-8C85-35A4B2D4A47D}" dt="2023-04-19T10:21:30.160" v="1881" actId="207"/>
        <pc:sldMkLst>
          <pc:docMk/>
          <pc:sldMk cId="346200885" sldId="260"/>
        </pc:sldMkLst>
        <pc:spChg chg="mod">
          <ac:chgData name="Federica Lapolla" userId="6b83f417-c789-4700-a508-dc13352029ef" providerId="ADAL" clId="{9C4AD954-CD47-4E36-8C85-35A4B2D4A47D}" dt="2023-04-19T10:21:30.160" v="1881" actId="207"/>
          <ac:spMkLst>
            <pc:docMk/>
            <pc:sldMk cId="346200885" sldId="260"/>
            <ac:spMk id="2" creationId="{1CC8C91C-4392-0A4F-9346-A6DCBDCFC905}"/>
          </ac:spMkLst>
        </pc:spChg>
      </pc:sldChg>
      <pc:sldChg chg="addSp delSp modSp mod">
        <pc:chgData name="Federica Lapolla" userId="6b83f417-c789-4700-a508-dc13352029ef" providerId="ADAL" clId="{9C4AD954-CD47-4E36-8C85-35A4B2D4A47D}" dt="2023-04-19T09:40:08.940" v="236" actId="1076"/>
        <pc:sldMkLst>
          <pc:docMk/>
          <pc:sldMk cId="1391877212" sldId="321"/>
        </pc:sldMkLst>
        <pc:spChg chg="mod">
          <ac:chgData name="Federica Lapolla" userId="6b83f417-c789-4700-a508-dc13352029ef" providerId="ADAL" clId="{9C4AD954-CD47-4E36-8C85-35A4B2D4A47D}" dt="2023-04-19T09:35:39.736" v="141" actId="122"/>
          <ac:spMkLst>
            <pc:docMk/>
            <pc:sldMk cId="1391877212" sldId="321"/>
            <ac:spMk id="2" creationId="{27AD2E52-B04D-4ACA-989D-5B3458E530FE}"/>
          </ac:spMkLst>
        </pc:spChg>
        <pc:spChg chg="mod">
          <ac:chgData name="Federica Lapolla" userId="6b83f417-c789-4700-a508-dc13352029ef" providerId="ADAL" clId="{9C4AD954-CD47-4E36-8C85-35A4B2D4A47D}" dt="2023-04-19T09:37:47.303" v="227" actId="1076"/>
          <ac:spMkLst>
            <pc:docMk/>
            <pc:sldMk cId="1391877212" sldId="321"/>
            <ac:spMk id="3" creationId="{B51F8E71-80EE-4844-AB69-97D82F701EB8}"/>
          </ac:spMkLst>
        </pc:spChg>
        <pc:spChg chg="add mod">
          <ac:chgData name="Federica Lapolla" userId="6b83f417-c789-4700-a508-dc13352029ef" providerId="ADAL" clId="{9C4AD954-CD47-4E36-8C85-35A4B2D4A47D}" dt="2023-04-19T09:40:08.940" v="236" actId="1076"/>
          <ac:spMkLst>
            <pc:docMk/>
            <pc:sldMk cId="1391877212" sldId="321"/>
            <ac:spMk id="4" creationId="{18999DF9-3CDA-59CC-C466-9496113C8114}"/>
          </ac:spMkLst>
        </pc:spChg>
        <pc:spChg chg="mod">
          <ac:chgData name="Federica Lapolla" userId="6b83f417-c789-4700-a508-dc13352029ef" providerId="ADAL" clId="{9C4AD954-CD47-4E36-8C85-35A4B2D4A47D}" dt="2023-04-19T09:37:55.163" v="228" actId="403"/>
          <ac:spMkLst>
            <pc:docMk/>
            <pc:sldMk cId="1391877212" sldId="321"/>
            <ac:spMk id="50" creationId="{4349982D-DE18-D44E-6ABF-B220439DD7EE}"/>
          </ac:spMkLst>
        </pc:spChg>
        <pc:picChg chg="del">
          <ac:chgData name="Federica Lapolla" userId="6b83f417-c789-4700-a508-dc13352029ef" providerId="ADAL" clId="{9C4AD954-CD47-4E36-8C85-35A4B2D4A47D}" dt="2023-04-19T09:39:51.082" v="230" actId="478"/>
          <ac:picMkLst>
            <pc:docMk/>
            <pc:sldMk cId="1391877212" sldId="321"/>
            <ac:picMk id="5" creationId="{473EC362-BCC6-7517-0361-2226B0BCE7E2}"/>
          </ac:picMkLst>
        </pc:picChg>
        <pc:picChg chg="add mod">
          <ac:chgData name="Federica Lapolla" userId="6b83f417-c789-4700-a508-dc13352029ef" providerId="ADAL" clId="{9C4AD954-CD47-4E36-8C85-35A4B2D4A47D}" dt="2023-04-19T09:40:06.130" v="235" actId="14100"/>
          <ac:picMkLst>
            <pc:docMk/>
            <pc:sldMk cId="1391877212" sldId="321"/>
            <ac:picMk id="6" creationId="{F3B824B4-DE15-1EDE-17D6-9BB8352CAB32}"/>
          </ac:picMkLst>
        </pc:picChg>
      </pc:sldChg>
      <pc:sldChg chg="delSp modSp mod">
        <pc:chgData name="Federica Lapolla" userId="6b83f417-c789-4700-a508-dc13352029ef" providerId="ADAL" clId="{9C4AD954-CD47-4E36-8C85-35A4B2D4A47D}" dt="2023-04-19T10:22:41.126" v="1887" actId="20577"/>
        <pc:sldMkLst>
          <pc:docMk/>
          <pc:sldMk cId="1813282710" sldId="674"/>
        </pc:sldMkLst>
        <pc:spChg chg="mod">
          <ac:chgData name="Federica Lapolla" userId="6b83f417-c789-4700-a508-dc13352029ef" providerId="ADAL" clId="{9C4AD954-CD47-4E36-8C85-35A4B2D4A47D}" dt="2023-04-19T09:47:39.447" v="703" actId="20577"/>
          <ac:spMkLst>
            <pc:docMk/>
            <pc:sldMk cId="1813282710" sldId="674"/>
            <ac:spMk id="2" creationId="{C9A11892-28BA-461C-9AE6-70798E396E7B}"/>
          </ac:spMkLst>
        </pc:spChg>
        <pc:spChg chg="mod">
          <ac:chgData name="Federica Lapolla" userId="6b83f417-c789-4700-a508-dc13352029ef" providerId="ADAL" clId="{9C4AD954-CD47-4E36-8C85-35A4B2D4A47D}" dt="2023-04-19T09:53:49.961" v="849" actId="6549"/>
          <ac:spMkLst>
            <pc:docMk/>
            <pc:sldMk cId="1813282710" sldId="674"/>
            <ac:spMk id="3" creationId="{17B1BB8E-2380-4F11-8E16-FD49ABCCDE1F}"/>
          </ac:spMkLst>
        </pc:spChg>
        <pc:spChg chg="mod">
          <ac:chgData name="Federica Lapolla" userId="6b83f417-c789-4700-a508-dc13352029ef" providerId="ADAL" clId="{9C4AD954-CD47-4E36-8C85-35A4B2D4A47D}" dt="2023-04-19T09:56:19.940" v="895" actId="403"/>
          <ac:spMkLst>
            <pc:docMk/>
            <pc:sldMk cId="1813282710" sldId="674"/>
            <ac:spMk id="7" creationId="{402C4108-06BE-13EB-9800-D5E6BD00619C}"/>
          </ac:spMkLst>
        </pc:spChg>
        <pc:spChg chg="mod">
          <ac:chgData name="Federica Lapolla" userId="6b83f417-c789-4700-a508-dc13352029ef" providerId="ADAL" clId="{9C4AD954-CD47-4E36-8C85-35A4B2D4A47D}" dt="2023-04-19T10:22:41.126" v="1887" actId="20577"/>
          <ac:spMkLst>
            <pc:docMk/>
            <pc:sldMk cId="1813282710" sldId="674"/>
            <ac:spMk id="9" creationId="{698D0515-97FF-BF48-6DF0-359C54554A85}"/>
          </ac:spMkLst>
        </pc:spChg>
        <pc:picChg chg="del">
          <ac:chgData name="Federica Lapolla" userId="6b83f417-c789-4700-a508-dc13352029ef" providerId="ADAL" clId="{9C4AD954-CD47-4E36-8C85-35A4B2D4A47D}" dt="2023-04-19T09:43:07.455" v="399" actId="478"/>
          <ac:picMkLst>
            <pc:docMk/>
            <pc:sldMk cId="1813282710" sldId="674"/>
            <ac:picMk id="5" creationId="{C16C7A62-5AB3-C3F6-9995-3988E5CDCA87}"/>
          </ac:picMkLst>
        </pc:picChg>
        <pc:picChg chg="ord">
          <ac:chgData name="Federica Lapolla" userId="6b83f417-c789-4700-a508-dc13352029ef" providerId="ADAL" clId="{9C4AD954-CD47-4E36-8C85-35A4B2D4A47D}" dt="2023-04-19T09:52:30.990" v="807" actId="167"/>
          <ac:picMkLst>
            <pc:docMk/>
            <pc:sldMk cId="1813282710" sldId="674"/>
            <ac:picMk id="14" creationId="{192A4FB7-72A5-4D77-BFEC-FBAA2609FCCA}"/>
          </ac:picMkLst>
        </pc:picChg>
      </pc:sldChg>
      <pc:sldChg chg="addSp delSp modSp mod">
        <pc:chgData name="Federica Lapolla" userId="6b83f417-c789-4700-a508-dc13352029ef" providerId="ADAL" clId="{9C4AD954-CD47-4E36-8C85-35A4B2D4A47D}" dt="2023-04-19T10:20:50.538" v="1874" actId="20577"/>
        <pc:sldMkLst>
          <pc:docMk/>
          <pc:sldMk cId="3718912591" sldId="682"/>
        </pc:sldMkLst>
        <pc:graphicFrameChg chg="mod">
          <ac:chgData name="Federica Lapolla" userId="6b83f417-c789-4700-a508-dc13352029ef" providerId="ADAL" clId="{9C4AD954-CD47-4E36-8C85-35A4B2D4A47D}" dt="2023-04-19T10:20:50.538" v="1874" actId="20577"/>
          <ac:graphicFrameMkLst>
            <pc:docMk/>
            <pc:sldMk cId="3718912591" sldId="682"/>
            <ac:graphicFrameMk id="6" creationId="{6A21FEF6-8A3A-6714-50F9-35C36AA53674}"/>
          </ac:graphicFrameMkLst>
        </pc:graphicFrameChg>
        <pc:picChg chg="add mod">
          <ac:chgData name="Federica Lapolla" userId="6b83f417-c789-4700-a508-dc13352029ef" providerId="ADAL" clId="{9C4AD954-CD47-4E36-8C85-35A4B2D4A47D}" dt="2023-04-19T10:01:15.716" v="1133" actId="1076"/>
          <ac:picMkLst>
            <pc:docMk/>
            <pc:sldMk cId="3718912591" sldId="682"/>
            <ac:picMk id="2" creationId="{749389A7-D7E6-C7DF-35D5-3514218497A1}"/>
          </ac:picMkLst>
        </pc:picChg>
        <pc:picChg chg="del">
          <ac:chgData name="Federica Lapolla" userId="6b83f417-c789-4700-a508-dc13352029ef" providerId="ADAL" clId="{9C4AD954-CD47-4E36-8C85-35A4B2D4A47D}" dt="2023-04-19T10:00:41.760" v="1124" actId="478"/>
          <ac:picMkLst>
            <pc:docMk/>
            <pc:sldMk cId="3718912591" sldId="682"/>
            <ac:picMk id="3" creationId="{EDA0B50C-BAB8-1B21-DB04-5FDF763A3F9D}"/>
          </ac:picMkLst>
        </pc:picChg>
      </pc:sldChg>
      <pc:sldChg chg="addSp delSp modSp mod">
        <pc:chgData name="Federica Lapolla" userId="6b83f417-c789-4700-a508-dc13352029ef" providerId="ADAL" clId="{9C4AD954-CD47-4E36-8C85-35A4B2D4A47D}" dt="2023-04-19T10:23:55.808" v="1889"/>
        <pc:sldMkLst>
          <pc:docMk/>
          <pc:sldMk cId="945094910" sldId="684"/>
        </pc:sldMkLst>
        <pc:spChg chg="add mod">
          <ac:chgData name="Federica Lapolla" userId="6b83f417-c789-4700-a508-dc13352029ef" providerId="ADAL" clId="{9C4AD954-CD47-4E36-8C85-35A4B2D4A47D}" dt="2023-04-19T10:19:45.123" v="1815" actId="207"/>
          <ac:spMkLst>
            <pc:docMk/>
            <pc:sldMk cId="945094910" sldId="684"/>
            <ac:spMk id="2" creationId="{10105B00-D07F-DCFC-D2F4-EFF4C32AA4C0}"/>
          </ac:spMkLst>
        </pc:spChg>
        <pc:spChg chg="add mod">
          <ac:chgData name="Federica Lapolla" userId="6b83f417-c789-4700-a508-dc13352029ef" providerId="ADAL" clId="{9C4AD954-CD47-4E36-8C85-35A4B2D4A47D}" dt="2023-04-19T10:15:24.486" v="1693" actId="207"/>
          <ac:spMkLst>
            <pc:docMk/>
            <pc:sldMk cId="945094910" sldId="684"/>
            <ac:spMk id="5" creationId="{E6C716E1-20D9-23BD-CA0E-78D488CA1C6C}"/>
          </ac:spMkLst>
        </pc:spChg>
        <pc:spChg chg="add mod">
          <ac:chgData name="Federica Lapolla" userId="6b83f417-c789-4700-a508-dc13352029ef" providerId="ADAL" clId="{9C4AD954-CD47-4E36-8C85-35A4B2D4A47D}" dt="2023-04-19T10:15:45.141" v="1694" actId="207"/>
          <ac:spMkLst>
            <pc:docMk/>
            <pc:sldMk cId="945094910" sldId="684"/>
            <ac:spMk id="6" creationId="{03EC97E4-57EE-2CDE-1828-413EB8EE7391}"/>
          </ac:spMkLst>
        </pc:spChg>
        <pc:spChg chg="add mod">
          <ac:chgData name="Federica Lapolla" userId="6b83f417-c789-4700-a508-dc13352029ef" providerId="ADAL" clId="{9C4AD954-CD47-4E36-8C85-35A4B2D4A47D}" dt="2023-04-19T10:15:54.044" v="1695" actId="207"/>
          <ac:spMkLst>
            <pc:docMk/>
            <pc:sldMk cId="945094910" sldId="684"/>
            <ac:spMk id="7" creationId="{EDDEB853-32E3-7732-DEDC-A3D605AEEE0F}"/>
          </ac:spMkLst>
        </pc:spChg>
        <pc:spChg chg="add mod">
          <ac:chgData name="Federica Lapolla" userId="6b83f417-c789-4700-a508-dc13352029ef" providerId="ADAL" clId="{9C4AD954-CD47-4E36-8C85-35A4B2D4A47D}" dt="2023-04-19T10:16:10.536" v="1696" actId="207"/>
          <ac:spMkLst>
            <pc:docMk/>
            <pc:sldMk cId="945094910" sldId="684"/>
            <ac:spMk id="8" creationId="{DE5484B7-8FB9-1AD9-204C-D0DC0367A568}"/>
          </ac:spMkLst>
        </pc:spChg>
        <pc:spChg chg="mod">
          <ac:chgData name="Federica Lapolla" userId="6b83f417-c789-4700-a508-dc13352029ef" providerId="ADAL" clId="{9C4AD954-CD47-4E36-8C85-35A4B2D4A47D}" dt="2023-04-19T10:14:19.224" v="1687" actId="207"/>
          <ac:spMkLst>
            <pc:docMk/>
            <pc:sldMk cId="945094910" sldId="684"/>
            <ac:spMk id="28" creationId="{1FD843CC-B95E-8BD9-CDF2-1DF132F79D88}"/>
          </ac:spMkLst>
        </pc:spChg>
        <pc:spChg chg="mod">
          <ac:chgData name="Federica Lapolla" userId="6b83f417-c789-4700-a508-dc13352029ef" providerId="ADAL" clId="{9C4AD954-CD47-4E36-8C85-35A4B2D4A47D}" dt="2023-04-19T10:14:33.550" v="1688" actId="207"/>
          <ac:spMkLst>
            <pc:docMk/>
            <pc:sldMk cId="945094910" sldId="684"/>
            <ac:spMk id="29" creationId="{99DE7E0B-A891-98AF-7D4E-8AC7EAA71953}"/>
          </ac:spMkLst>
        </pc:spChg>
        <pc:spChg chg="mod">
          <ac:chgData name="Federica Lapolla" userId="6b83f417-c789-4700-a508-dc13352029ef" providerId="ADAL" clId="{9C4AD954-CD47-4E36-8C85-35A4B2D4A47D}" dt="2023-04-19T10:13:14.785" v="1654" actId="1076"/>
          <ac:spMkLst>
            <pc:docMk/>
            <pc:sldMk cId="945094910" sldId="684"/>
            <ac:spMk id="30" creationId="{97455C6C-EE34-C9FD-A174-77E67D8C7901}"/>
          </ac:spMkLst>
        </pc:spChg>
        <pc:spChg chg="mod">
          <ac:chgData name="Federica Lapolla" userId="6b83f417-c789-4700-a508-dc13352029ef" providerId="ADAL" clId="{9C4AD954-CD47-4E36-8C85-35A4B2D4A47D}" dt="2023-04-19T10:14:59" v="1691" actId="207"/>
          <ac:spMkLst>
            <pc:docMk/>
            <pc:sldMk cId="945094910" sldId="684"/>
            <ac:spMk id="31" creationId="{3251A79B-AA6D-2DBF-D1B8-4EB152ED8C9B}"/>
          </ac:spMkLst>
        </pc:spChg>
        <pc:spChg chg="mod">
          <ac:chgData name="Federica Lapolla" userId="6b83f417-c789-4700-a508-dc13352029ef" providerId="ADAL" clId="{9C4AD954-CD47-4E36-8C85-35A4B2D4A47D}" dt="2023-04-19T10:15:08.265" v="1692" actId="207"/>
          <ac:spMkLst>
            <pc:docMk/>
            <pc:sldMk cId="945094910" sldId="684"/>
            <ac:spMk id="32" creationId="{72DC9CC2-AA60-1266-2BB4-023ACC8C0144}"/>
          </ac:spMkLst>
        </pc:spChg>
        <pc:spChg chg="mod">
          <ac:chgData name="Federica Lapolla" userId="6b83f417-c789-4700-a508-dc13352029ef" providerId="ADAL" clId="{9C4AD954-CD47-4E36-8C85-35A4B2D4A47D}" dt="2023-04-19T10:20:11.408" v="1843" actId="20577"/>
          <ac:spMkLst>
            <pc:docMk/>
            <pc:sldMk cId="945094910" sldId="684"/>
            <ac:spMk id="35" creationId="{2718DF64-1CD4-9FF0-5E91-0693112146DA}"/>
          </ac:spMkLst>
        </pc:spChg>
        <pc:spChg chg="mod">
          <ac:chgData name="Federica Lapolla" userId="6b83f417-c789-4700-a508-dc13352029ef" providerId="ADAL" clId="{9C4AD954-CD47-4E36-8C85-35A4B2D4A47D}" dt="2023-04-19T10:12:55.649" v="1650" actId="1076"/>
          <ac:spMkLst>
            <pc:docMk/>
            <pc:sldMk cId="945094910" sldId="684"/>
            <ac:spMk id="37" creationId="{0B1BF5EB-F535-3A3D-F223-E1384DF5690D}"/>
          </ac:spMkLst>
        </pc:spChg>
        <pc:picChg chg="del">
          <ac:chgData name="Federica Lapolla" userId="6b83f417-c789-4700-a508-dc13352029ef" providerId="ADAL" clId="{9C4AD954-CD47-4E36-8C85-35A4B2D4A47D}" dt="2023-04-19T10:23:54.912" v="1888" actId="478"/>
          <ac:picMkLst>
            <pc:docMk/>
            <pc:sldMk cId="945094910" sldId="684"/>
            <ac:picMk id="3" creationId="{EDA0B50C-BAB8-1B21-DB04-5FDF763A3F9D}"/>
          </ac:picMkLst>
        </pc:picChg>
        <pc:picChg chg="add mod">
          <ac:chgData name="Federica Lapolla" userId="6b83f417-c789-4700-a508-dc13352029ef" providerId="ADAL" clId="{9C4AD954-CD47-4E36-8C85-35A4B2D4A47D}" dt="2023-04-19T10:23:55.808" v="1889"/>
          <ac:picMkLst>
            <pc:docMk/>
            <pc:sldMk cId="945094910" sldId="684"/>
            <ac:picMk id="9" creationId="{950837B1-F525-F3C1-2B68-1BD78BA5AC04}"/>
          </ac:picMkLst>
        </pc:picChg>
      </pc:sldChg>
    </pc:docChg>
  </pc:docChgLst>
  <pc:docChgLst>
    <pc:chgData name="Federica Lapolla" userId="6b83f417-c789-4700-a508-dc13352029ef" providerId="ADAL" clId="{B4CBE081-276F-40C0-BA60-05807CDCE8D9}"/>
    <pc:docChg chg="modSld">
      <pc:chgData name="Federica Lapolla" userId="6b83f417-c789-4700-a508-dc13352029ef" providerId="ADAL" clId="{B4CBE081-276F-40C0-BA60-05807CDCE8D9}" dt="2022-10-26T06:17:17.364" v="0" actId="1076"/>
      <pc:docMkLst>
        <pc:docMk/>
      </pc:docMkLst>
      <pc:sldChg chg="modSp mod">
        <pc:chgData name="Federica Lapolla" userId="6b83f417-c789-4700-a508-dc13352029ef" providerId="ADAL" clId="{B4CBE081-276F-40C0-BA60-05807CDCE8D9}" dt="2022-10-26T06:17:17.364" v="0" actId="1076"/>
        <pc:sldMkLst>
          <pc:docMk/>
          <pc:sldMk cId="1813282710" sldId="674"/>
        </pc:sldMkLst>
        <pc:spChg chg="mod">
          <ac:chgData name="Federica Lapolla" userId="6b83f417-c789-4700-a508-dc13352029ef" providerId="ADAL" clId="{B4CBE081-276F-40C0-BA60-05807CDCE8D9}" dt="2022-10-26T06:17:17.364" v="0" actId="1076"/>
          <ac:spMkLst>
            <pc:docMk/>
            <pc:sldMk cId="1813282710" sldId="674"/>
            <ac:spMk id="9" creationId="{698D0515-97FF-BF48-6DF0-359C54554A85}"/>
          </ac:spMkLst>
        </pc:spChg>
      </pc:sldChg>
    </pc:docChg>
  </pc:docChgLst>
  <pc:docChgLst>
    <pc:chgData name="Federica Lapolla" userId="6b83f417-c789-4700-a508-dc13352029ef" providerId="ADAL" clId="{1641F438-C418-4ABA-BD77-829D5635FF5B}"/>
    <pc:docChg chg="custSel delSld modSld">
      <pc:chgData name="Federica Lapolla" userId="6b83f417-c789-4700-a508-dc13352029ef" providerId="ADAL" clId="{1641F438-C418-4ABA-BD77-829D5635FF5B}" dt="2024-11-05T13:55:14.873" v="11" actId="20577"/>
      <pc:docMkLst>
        <pc:docMk/>
      </pc:docMkLst>
      <pc:sldChg chg="modSp mod">
        <pc:chgData name="Federica Lapolla" userId="6b83f417-c789-4700-a508-dc13352029ef" providerId="ADAL" clId="{1641F438-C418-4ABA-BD77-829D5635FF5B}" dt="2024-11-05T13:48:29.799" v="3" actId="20577"/>
        <pc:sldMkLst>
          <pc:docMk/>
          <pc:sldMk cId="3647044464" sldId="687"/>
        </pc:sldMkLst>
        <pc:spChg chg="mod">
          <ac:chgData name="Federica Lapolla" userId="6b83f417-c789-4700-a508-dc13352029ef" providerId="ADAL" clId="{1641F438-C418-4ABA-BD77-829D5635FF5B}" dt="2024-11-05T13:48:29.799" v="3" actId="20577"/>
          <ac:spMkLst>
            <pc:docMk/>
            <pc:sldMk cId="3647044464" sldId="687"/>
            <ac:spMk id="10" creationId="{549DA232-98D1-284F-B077-0F5E559E90AF}"/>
          </ac:spMkLst>
        </pc:spChg>
      </pc:sldChg>
      <pc:sldChg chg="modSp mod">
        <pc:chgData name="Federica Lapolla" userId="6b83f417-c789-4700-a508-dc13352029ef" providerId="ADAL" clId="{1641F438-C418-4ABA-BD77-829D5635FF5B}" dt="2024-11-05T13:48:24.765" v="2" actId="20577"/>
        <pc:sldMkLst>
          <pc:docMk/>
          <pc:sldMk cId="1985706698" sldId="688"/>
        </pc:sldMkLst>
        <pc:spChg chg="mod">
          <ac:chgData name="Federica Lapolla" userId="6b83f417-c789-4700-a508-dc13352029ef" providerId="ADAL" clId="{1641F438-C418-4ABA-BD77-829D5635FF5B}" dt="2024-11-05T13:48:24.765" v="2" actId="20577"/>
          <ac:spMkLst>
            <pc:docMk/>
            <pc:sldMk cId="1985706698" sldId="688"/>
            <ac:spMk id="14" creationId="{B5DB8059-FB2B-A6E2-D24C-00F4DC9A7442}"/>
          </ac:spMkLst>
        </pc:spChg>
      </pc:sldChg>
      <pc:sldChg chg="modSp mod">
        <pc:chgData name="Federica Lapolla" userId="6b83f417-c789-4700-a508-dc13352029ef" providerId="ADAL" clId="{1641F438-C418-4ABA-BD77-829D5635FF5B}" dt="2024-11-05T13:48:19.671" v="1" actId="20577"/>
        <pc:sldMkLst>
          <pc:docMk/>
          <pc:sldMk cId="3652391271" sldId="689"/>
        </pc:sldMkLst>
        <pc:spChg chg="mod">
          <ac:chgData name="Federica Lapolla" userId="6b83f417-c789-4700-a508-dc13352029ef" providerId="ADAL" clId="{1641F438-C418-4ABA-BD77-829D5635FF5B}" dt="2024-11-05T13:48:19.671" v="1" actId="20577"/>
          <ac:spMkLst>
            <pc:docMk/>
            <pc:sldMk cId="3652391271" sldId="689"/>
            <ac:spMk id="2" creationId="{56B1C89F-0E1D-E0C4-D3C7-62E4E00C41B9}"/>
          </ac:spMkLst>
        </pc:spChg>
      </pc:sldChg>
      <pc:sldChg chg="addSp modSp mod">
        <pc:chgData name="Federica Lapolla" userId="6b83f417-c789-4700-a508-dc13352029ef" providerId="ADAL" clId="{1641F438-C418-4ABA-BD77-829D5635FF5B}" dt="2024-11-05T13:55:14.873" v="11" actId="20577"/>
        <pc:sldMkLst>
          <pc:docMk/>
          <pc:sldMk cId="2550593961" sldId="690"/>
        </pc:sldMkLst>
        <pc:spChg chg="add mod">
          <ac:chgData name="Federica Lapolla" userId="6b83f417-c789-4700-a508-dc13352029ef" providerId="ADAL" clId="{1641F438-C418-4ABA-BD77-829D5635FF5B}" dt="2024-11-05T13:49:04.480" v="6" actId="108"/>
          <ac:spMkLst>
            <pc:docMk/>
            <pc:sldMk cId="2550593961" sldId="690"/>
            <ac:spMk id="2" creationId="{504937D7-7CB2-84C4-CD81-F1851C6E7480}"/>
          </ac:spMkLst>
        </pc:spChg>
        <pc:graphicFrameChg chg="mod">
          <ac:chgData name="Federica Lapolla" userId="6b83f417-c789-4700-a508-dc13352029ef" providerId="ADAL" clId="{1641F438-C418-4ABA-BD77-829D5635FF5B}" dt="2024-11-05T13:55:14.873" v="11" actId="20577"/>
          <ac:graphicFrameMkLst>
            <pc:docMk/>
            <pc:sldMk cId="2550593961" sldId="690"/>
            <ac:graphicFrameMk id="11" creationId="{0600AE8D-047A-4B47-242C-525FF02B9064}"/>
          </ac:graphicFrameMkLst>
        </pc:graphicFrameChg>
      </pc:sldChg>
      <pc:sldChg chg="del">
        <pc:chgData name="Federica Lapolla" userId="6b83f417-c789-4700-a508-dc13352029ef" providerId="ADAL" clId="{1641F438-C418-4ABA-BD77-829D5635FF5B}" dt="2024-11-05T13:44:21.460" v="0" actId="47"/>
        <pc:sldMkLst>
          <pc:docMk/>
          <pc:sldMk cId="22054818" sldId="691"/>
        </pc:sldMkLst>
      </pc:sldChg>
      <pc:sldChg chg="addSp modSp mod">
        <pc:chgData name="Federica Lapolla" userId="6b83f417-c789-4700-a508-dc13352029ef" providerId="ADAL" clId="{1641F438-C418-4ABA-BD77-829D5635FF5B}" dt="2024-11-05T13:49:36.298" v="10" actId="121"/>
        <pc:sldMkLst>
          <pc:docMk/>
          <pc:sldMk cId="660624125" sldId="741"/>
        </pc:sldMkLst>
        <pc:spChg chg="add mod">
          <ac:chgData name="Federica Lapolla" userId="6b83f417-c789-4700-a508-dc13352029ef" providerId="ADAL" clId="{1641F438-C418-4ABA-BD77-829D5635FF5B}" dt="2024-11-05T13:49:36.298" v="10" actId="121"/>
          <ac:spMkLst>
            <pc:docMk/>
            <pc:sldMk cId="660624125" sldId="741"/>
            <ac:spMk id="2" creationId="{0DD3A913-8D8C-6E81-0CAF-1D3DD513EE84}"/>
          </ac:spMkLst>
        </pc:spChg>
      </pc:sldChg>
    </pc:docChg>
  </pc:docChgLst>
  <pc:docChgLst>
    <pc:chgData name="Federica Lapolla" userId="6b83f417-c789-4700-a508-dc13352029ef" providerId="ADAL" clId="{BFDEFF9C-0677-46B8-A27F-E64239DFF5A7}"/>
    <pc:docChg chg="undo redo custSel delSld modSld sldOrd">
      <pc:chgData name="Federica Lapolla" userId="6b83f417-c789-4700-a508-dc13352029ef" providerId="ADAL" clId="{BFDEFF9C-0677-46B8-A27F-E64239DFF5A7}" dt="2024-10-21T08:32:40.257" v="3345" actId="404"/>
      <pc:docMkLst>
        <pc:docMk/>
      </pc:docMkLst>
      <pc:sldChg chg="modSp mod">
        <pc:chgData name="Federica Lapolla" userId="6b83f417-c789-4700-a508-dc13352029ef" providerId="ADAL" clId="{BFDEFF9C-0677-46B8-A27F-E64239DFF5A7}" dt="2024-10-16T08:31:49.280" v="170" actId="20577"/>
        <pc:sldMkLst>
          <pc:docMk/>
          <pc:sldMk cId="346200885" sldId="260"/>
        </pc:sldMkLst>
        <pc:spChg chg="mod">
          <ac:chgData name="Federica Lapolla" userId="6b83f417-c789-4700-a508-dc13352029ef" providerId="ADAL" clId="{BFDEFF9C-0677-46B8-A27F-E64239DFF5A7}" dt="2024-10-16T08:31:49.280" v="170" actId="20577"/>
          <ac:spMkLst>
            <pc:docMk/>
            <pc:sldMk cId="346200885" sldId="260"/>
            <ac:spMk id="2" creationId="{1CC8C91C-4392-0A4F-9346-A6DCBDCFC905}"/>
          </ac:spMkLst>
        </pc:spChg>
      </pc:sldChg>
      <pc:sldChg chg="addSp delSp modSp mod setBg">
        <pc:chgData name="Federica Lapolla" userId="6b83f417-c789-4700-a508-dc13352029ef" providerId="ADAL" clId="{BFDEFF9C-0677-46B8-A27F-E64239DFF5A7}" dt="2024-10-21T08:23:41.655" v="3306" actId="478"/>
        <pc:sldMkLst>
          <pc:docMk/>
          <pc:sldMk cId="710124572" sldId="638"/>
        </pc:sldMkLst>
        <pc:spChg chg="mod">
          <ac:chgData name="Federica Lapolla" userId="6b83f417-c789-4700-a508-dc13352029ef" providerId="ADAL" clId="{BFDEFF9C-0677-46B8-A27F-E64239DFF5A7}" dt="2024-10-18T13:59:42.914" v="1175" actId="403"/>
          <ac:spMkLst>
            <pc:docMk/>
            <pc:sldMk cId="710124572" sldId="638"/>
            <ac:spMk id="2" creationId="{726A2E89-A1DF-41A6-95C5-62EE504D692F}"/>
          </ac:spMkLst>
        </pc:spChg>
        <pc:spChg chg="del mod ord">
          <ac:chgData name="Federica Lapolla" userId="6b83f417-c789-4700-a508-dc13352029ef" providerId="ADAL" clId="{BFDEFF9C-0677-46B8-A27F-E64239DFF5A7}" dt="2024-10-21T08:23:41.655" v="3306" actId="478"/>
          <ac:spMkLst>
            <pc:docMk/>
            <pc:sldMk cId="710124572" sldId="638"/>
            <ac:spMk id="5" creationId="{F77038D0-2C28-D133-A952-3D8EA09479B0}"/>
          </ac:spMkLst>
        </pc:spChg>
        <pc:spChg chg="mod">
          <ac:chgData name="Federica Lapolla" userId="6b83f417-c789-4700-a508-dc13352029ef" providerId="ADAL" clId="{BFDEFF9C-0677-46B8-A27F-E64239DFF5A7}" dt="2024-10-17T15:23:55.140" v="211" actId="26606"/>
          <ac:spMkLst>
            <pc:docMk/>
            <pc:sldMk cId="710124572" sldId="638"/>
            <ac:spMk id="8" creationId="{1238C684-CE5D-EA3B-D0BA-75AF310296F5}"/>
          </ac:spMkLst>
        </pc:spChg>
        <pc:spChg chg="add del">
          <ac:chgData name="Federica Lapolla" userId="6b83f417-c789-4700-a508-dc13352029ef" providerId="ADAL" clId="{BFDEFF9C-0677-46B8-A27F-E64239DFF5A7}" dt="2024-10-17T15:22:43.796" v="198" actId="26606"/>
          <ac:spMkLst>
            <pc:docMk/>
            <pc:sldMk cId="710124572" sldId="638"/>
            <ac:spMk id="11" creationId="{AC8F6C8C-AB5A-4548-942D-E3FD40ACBC49}"/>
          </ac:spMkLst>
        </pc:spChg>
        <pc:spChg chg="add del">
          <ac:chgData name="Federica Lapolla" userId="6b83f417-c789-4700-a508-dc13352029ef" providerId="ADAL" clId="{BFDEFF9C-0677-46B8-A27F-E64239DFF5A7}" dt="2024-10-17T15:23:55.140" v="211" actId="26606"/>
          <ac:spMkLst>
            <pc:docMk/>
            <pc:sldMk cId="710124572" sldId="638"/>
            <ac:spMk id="12" creationId="{6B2ADB95-0FA3-4BD7-A8AC-89D014A83E5B}"/>
          </ac:spMkLst>
        </pc:spChg>
        <pc:spChg chg="add del">
          <ac:chgData name="Federica Lapolla" userId="6b83f417-c789-4700-a508-dc13352029ef" providerId="ADAL" clId="{BFDEFF9C-0677-46B8-A27F-E64239DFF5A7}" dt="2024-10-17T15:22:43.796" v="198" actId="26606"/>
          <ac:spMkLst>
            <pc:docMk/>
            <pc:sldMk cId="710124572" sldId="638"/>
            <ac:spMk id="14" creationId="{0CCC4BA0-1298-4DBD-86F1-B51D8C9D3437}"/>
          </ac:spMkLst>
        </pc:spChg>
        <pc:spChg chg="add del">
          <ac:chgData name="Federica Lapolla" userId="6b83f417-c789-4700-a508-dc13352029ef" providerId="ADAL" clId="{BFDEFF9C-0677-46B8-A27F-E64239DFF5A7}" dt="2024-10-17T15:23:55.140" v="211" actId="26606"/>
          <ac:spMkLst>
            <pc:docMk/>
            <pc:sldMk cId="710124572" sldId="638"/>
            <ac:spMk id="15" creationId="{6A84B152-3496-4C52-AF08-97AFFC09DD2C}"/>
          </ac:spMkLst>
        </pc:spChg>
        <pc:spChg chg="add del">
          <ac:chgData name="Federica Lapolla" userId="6b83f417-c789-4700-a508-dc13352029ef" providerId="ADAL" clId="{BFDEFF9C-0677-46B8-A27F-E64239DFF5A7}" dt="2024-10-17T15:22:43.796" v="198" actId="26606"/>
          <ac:spMkLst>
            <pc:docMk/>
            <pc:sldMk cId="710124572" sldId="638"/>
            <ac:spMk id="16" creationId="{EEBF1590-3B36-48EE-A89D-3B6F3CB256AB}"/>
          </ac:spMkLst>
        </pc:spChg>
        <pc:spChg chg="add del">
          <ac:chgData name="Federica Lapolla" userId="6b83f417-c789-4700-a508-dc13352029ef" providerId="ADAL" clId="{BFDEFF9C-0677-46B8-A27F-E64239DFF5A7}" dt="2024-10-17T15:21:34.163" v="181" actId="26606"/>
          <ac:spMkLst>
            <pc:docMk/>
            <pc:sldMk cId="710124572" sldId="638"/>
            <ac:spMk id="17" creationId="{F13C74B1-5B17-4795-BED0-7140497B445A}"/>
          </ac:spMkLst>
        </pc:spChg>
        <pc:spChg chg="add del">
          <ac:chgData name="Federica Lapolla" userId="6b83f417-c789-4700-a508-dc13352029ef" providerId="ADAL" clId="{BFDEFF9C-0677-46B8-A27F-E64239DFF5A7}" dt="2024-10-17T15:21:34.163" v="181" actId="26606"/>
          <ac:spMkLst>
            <pc:docMk/>
            <pc:sldMk cId="710124572" sldId="638"/>
            <ac:spMk id="18" creationId="{D4974D33-8DC5-464E-8C6D-BE58F0669C17}"/>
          </ac:spMkLst>
        </pc:spChg>
        <pc:spChg chg="add del">
          <ac:chgData name="Federica Lapolla" userId="6b83f417-c789-4700-a508-dc13352029ef" providerId="ADAL" clId="{BFDEFF9C-0677-46B8-A27F-E64239DFF5A7}" dt="2024-10-17T15:23:55.140" v="211" actId="26606"/>
          <ac:spMkLst>
            <pc:docMk/>
            <pc:sldMk cId="710124572" sldId="638"/>
            <ac:spMk id="19" creationId="{C924DBCE-E731-4B22-8181-A39C1D86276C}"/>
          </ac:spMkLst>
        </pc:spChg>
        <pc:spChg chg="add del">
          <ac:chgData name="Federica Lapolla" userId="6b83f417-c789-4700-a508-dc13352029ef" providerId="ADAL" clId="{BFDEFF9C-0677-46B8-A27F-E64239DFF5A7}" dt="2024-10-17T15:23:55.140" v="211" actId="26606"/>
          <ac:spMkLst>
            <pc:docMk/>
            <pc:sldMk cId="710124572" sldId="638"/>
            <ac:spMk id="21" creationId="{4CBF9756-6AC8-4C65-84DF-56FBFFA1D873}"/>
          </ac:spMkLst>
        </pc:spChg>
        <pc:spChg chg="add del">
          <ac:chgData name="Federica Lapolla" userId="6b83f417-c789-4700-a508-dc13352029ef" providerId="ADAL" clId="{BFDEFF9C-0677-46B8-A27F-E64239DFF5A7}" dt="2024-10-17T15:23:55.140" v="211" actId="26606"/>
          <ac:spMkLst>
            <pc:docMk/>
            <pc:sldMk cId="710124572" sldId="638"/>
            <ac:spMk id="23" creationId="{2D385988-EAAF-4C27-AF8A-2BFBECAF3D4F}"/>
          </ac:spMkLst>
        </pc:spChg>
        <pc:spChg chg="add del">
          <ac:chgData name="Federica Lapolla" userId="6b83f417-c789-4700-a508-dc13352029ef" providerId="ADAL" clId="{BFDEFF9C-0677-46B8-A27F-E64239DFF5A7}" dt="2024-10-17T15:23:55.140" v="211" actId="26606"/>
          <ac:spMkLst>
            <pc:docMk/>
            <pc:sldMk cId="710124572" sldId="638"/>
            <ac:spMk id="27" creationId="{B621D332-7329-4994-8836-C429A51B7549}"/>
          </ac:spMkLst>
        </pc:spChg>
        <pc:spChg chg="add del">
          <ac:chgData name="Federica Lapolla" userId="6b83f417-c789-4700-a508-dc13352029ef" providerId="ADAL" clId="{BFDEFF9C-0677-46B8-A27F-E64239DFF5A7}" dt="2024-10-17T15:23:55.140" v="211" actId="26606"/>
          <ac:spMkLst>
            <pc:docMk/>
            <pc:sldMk cId="710124572" sldId="638"/>
            <ac:spMk id="29" creationId="{2D20F754-35A9-4508-BE3C-C59996D1437B}"/>
          </ac:spMkLst>
        </pc:spChg>
        <pc:grpChg chg="add del">
          <ac:chgData name="Federica Lapolla" userId="6b83f417-c789-4700-a508-dc13352029ef" providerId="ADAL" clId="{BFDEFF9C-0677-46B8-A27F-E64239DFF5A7}" dt="2024-10-17T15:21:30.171" v="178" actId="26606"/>
          <ac:grpSpMkLst>
            <pc:docMk/>
            <pc:sldMk cId="710124572" sldId="638"/>
            <ac:grpSpMk id="13" creationId="{A5AFD70F-20E3-55D2-E154-7D4FACFBB016}"/>
          </ac:grpSpMkLst>
        </pc:grpChg>
        <pc:picChg chg="add del">
          <ac:chgData name="Federica Lapolla" userId="6b83f417-c789-4700-a508-dc13352029ef" providerId="ADAL" clId="{BFDEFF9C-0677-46B8-A27F-E64239DFF5A7}" dt="2024-10-17T15:20:51.706" v="171" actId="478"/>
          <ac:picMkLst>
            <pc:docMk/>
            <pc:sldMk cId="710124572" sldId="638"/>
            <ac:picMk id="3" creationId="{0C6C86D5-188C-A8A4-816A-3A9E291B4561}"/>
          </ac:picMkLst>
        </pc:picChg>
        <pc:picChg chg="add mod">
          <ac:chgData name="Federica Lapolla" userId="6b83f417-c789-4700-a508-dc13352029ef" providerId="ADAL" clId="{BFDEFF9C-0677-46B8-A27F-E64239DFF5A7}" dt="2024-10-17T15:22:12.438" v="192" actId="1076"/>
          <ac:picMkLst>
            <pc:docMk/>
            <pc:sldMk cId="710124572" sldId="638"/>
            <ac:picMk id="6" creationId="{BEFE1A5F-7037-B14B-5D67-3B10F04CB664}"/>
          </ac:picMkLst>
        </pc:picChg>
        <pc:picChg chg="add del mod">
          <ac:chgData name="Federica Lapolla" userId="6b83f417-c789-4700-a508-dc13352029ef" providerId="ADAL" clId="{BFDEFF9C-0677-46B8-A27F-E64239DFF5A7}" dt="2024-10-17T15:23:40.613" v="207" actId="478"/>
          <ac:picMkLst>
            <pc:docMk/>
            <pc:sldMk cId="710124572" sldId="638"/>
            <ac:picMk id="9" creationId="{380E3531-250A-9313-D4E3-C04B4D3753FB}"/>
          </ac:picMkLst>
        </pc:picChg>
        <pc:picChg chg="add mod">
          <ac:chgData name="Federica Lapolla" userId="6b83f417-c789-4700-a508-dc13352029ef" providerId="ADAL" clId="{BFDEFF9C-0677-46B8-A27F-E64239DFF5A7}" dt="2024-10-17T15:23:55.140" v="211" actId="26606"/>
          <ac:picMkLst>
            <pc:docMk/>
            <pc:sldMk cId="710124572" sldId="638"/>
            <ac:picMk id="10" creationId="{5F8DBBEE-CC4A-B8C7-2A17-0B0B1EB9D1DD}"/>
          </ac:picMkLst>
        </pc:picChg>
        <pc:cxnChg chg="add del">
          <ac:chgData name="Federica Lapolla" userId="6b83f417-c789-4700-a508-dc13352029ef" providerId="ADAL" clId="{BFDEFF9C-0677-46B8-A27F-E64239DFF5A7}" dt="2024-10-17T15:23:55.140" v="211" actId="26606"/>
          <ac:cxnSpMkLst>
            <pc:docMk/>
            <pc:sldMk cId="710124572" sldId="638"/>
            <ac:cxnSpMk id="25" creationId="{43621FD4-D14D-45D5-9A57-9A2DE5EA59C0}"/>
          </ac:cxnSpMkLst>
        </pc:cxnChg>
      </pc:sldChg>
      <pc:sldChg chg="addSp delSp modSp mod">
        <pc:chgData name="Federica Lapolla" userId="6b83f417-c789-4700-a508-dc13352029ef" providerId="ADAL" clId="{BFDEFF9C-0677-46B8-A27F-E64239DFF5A7}" dt="2024-10-21T08:31:54.436" v="3343" actId="20577"/>
        <pc:sldMkLst>
          <pc:docMk/>
          <pc:sldMk cId="1813282710" sldId="674"/>
        </pc:sldMkLst>
        <pc:spChg chg="mod">
          <ac:chgData name="Federica Lapolla" userId="6b83f417-c789-4700-a508-dc13352029ef" providerId="ADAL" clId="{BFDEFF9C-0677-46B8-A27F-E64239DFF5A7}" dt="2024-10-21T07:51:48.495" v="2017" actId="14100"/>
          <ac:spMkLst>
            <pc:docMk/>
            <pc:sldMk cId="1813282710" sldId="674"/>
            <ac:spMk id="2" creationId="{C9A11892-28BA-461C-9AE6-70798E396E7B}"/>
          </ac:spMkLst>
        </pc:spChg>
        <pc:spChg chg="mod">
          <ac:chgData name="Federica Lapolla" userId="6b83f417-c789-4700-a508-dc13352029ef" providerId="ADAL" clId="{BFDEFF9C-0677-46B8-A27F-E64239DFF5A7}" dt="2024-10-21T08:29:33.657" v="3337" actId="20577"/>
          <ac:spMkLst>
            <pc:docMk/>
            <pc:sldMk cId="1813282710" sldId="674"/>
            <ac:spMk id="3" creationId="{17B1BB8E-2380-4F11-8E16-FD49ABCCDE1F}"/>
          </ac:spMkLst>
        </pc:spChg>
        <pc:spChg chg="del mod">
          <ac:chgData name="Federica Lapolla" userId="6b83f417-c789-4700-a508-dc13352029ef" providerId="ADAL" clId="{BFDEFF9C-0677-46B8-A27F-E64239DFF5A7}" dt="2024-10-21T08:09:10.783" v="3159" actId="478"/>
          <ac:spMkLst>
            <pc:docMk/>
            <pc:sldMk cId="1813282710" sldId="674"/>
            <ac:spMk id="4" creationId="{6B31032E-DFD4-B1AC-2BC8-47AD782621AF}"/>
          </ac:spMkLst>
        </pc:spChg>
        <pc:spChg chg="mod">
          <ac:chgData name="Federica Lapolla" userId="6b83f417-c789-4700-a508-dc13352029ef" providerId="ADAL" clId="{BFDEFF9C-0677-46B8-A27F-E64239DFF5A7}" dt="2024-10-21T08:23:55.698" v="3308" actId="20577"/>
          <ac:spMkLst>
            <pc:docMk/>
            <pc:sldMk cId="1813282710" sldId="674"/>
            <ac:spMk id="5" creationId="{465BA2F9-BE02-6354-49DA-6ECE9A826C60}"/>
          </ac:spMkLst>
        </pc:spChg>
        <pc:spChg chg="add mod">
          <ac:chgData name="Federica Lapolla" userId="6b83f417-c789-4700-a508-dc13352029ef" providerId="ADAL" clId="{BFDEFF9C-0677-46B8-A27F-E64239DFF5A7}" dt="2024-10-21T08:31:54.436" v="3343" actId="20577"/>
          <ac:spMkLst>
            <pc:docMk/>
            <pc:sldMk cId="1813282710" sldId="674"/>
            <ac:spMk id="6" creationId="{DAA1D4FC-07C9-5CB2-1255-1F52D5AC3CBD}"/>
          </ac:spMkLst>
        </pc:spChg>
        <pc:spChg chg="mod">
          <ac:chgData name="Federica Lapolla" userId="6b83f417-c789-4700-a508-dc13352029ef" providerId="ADAL" clId="{BFDEFF9C-0677-46B8-A27F-E64239DFF5A7}" dt="2024-10-21T08:30:13.344" v="3340" actId="113"/>
          <ac:spMkLst>
            <pc:docMk/>
            <pc:sldMk cId="1813282710" sldId="674"/>
            <ac:spMk id="7" creationId="{402C4108-06BE-13EB-9800-D5E6BD00619C}"/>
          </ac:spMkLst>
        </pc:spChg>
        <pc:spChg chg="del">
          <ac:chgData name="Federica Lapolla" userId="6b83f417-c789-4700-a508-dc13352029ef" providerId="ADAL" clId="{BFDEFF9C-0677-46B8-A27F-E64239DFF5A7}" dt="2024-10-18T14:06:59.788" v="1492" actId="478"/>
          <ac:spMkLst>
            <pc:docMk/>
            <pc:sldMk cId="1813282710" sldId="674"/>
            <ac:spMk id="9" creationId="{698D0515-97FF-BF48-6DF0-359C54554A85}"/>
          </ac:spMkLst>
        </pc:spChg>
      </pc:sldChg>
      <pc:sldChg chg="addSp delSp modSp del mod">
        <pc:chgData name="Federica Lapolla" userId="6b83f417-c789-4700-a508-dc13352029ef" providerId="ADAL" clId="{BFDEFF9C-0677-46B8-A27F-E64239DFF5A7}" dt="2024-10-18T13:49:10.747" v="1055" actId="47"/>
        <pc:sldMkLst>
          <pc:docMk/>
          <pc:sldMk cId="3718912591" sldId="682"/>
        </pc:sldMkLst>
        <pc:spChg chg="mod">
          <ac:chgData name="Federica Lapolla" userId="6b83f417-c789-4700-a508-dc13352029ef" providerId="ADAL" clId="{BFDEFF9C-0677-46B8-A27F-E64239DFF5A7}" dt="2024-10-18T12:13:50.675" v="935" actId="403"/>
          <ac:spMkLst>
            <pc:docMk/>
            <pc:sldMk cId="3718912591" sldId="682"/>
            <ac:spMk id="7" creationId="{7467CC2C-88A6-F952-C181-AFC55BBE3E07}"/>
          </ac:spMkLst>
        </pc:spChg>
        <pc:spChg chg="mod ord">
          <ac:chgData name="Federica Lapolla" userId="6b83f417-c789-4700-a508-dc13352029ef" providerId="ADAL" clId="{BFDEFF9C-0677-46B8-A27F-E64239DFF5A7}" dt="2024-10-18T12:05:37.610" v="846" actId="26606"/>
          <ac:spMkLst>
            <pc:docMk/>
            <pc:sldMk cId="3718912591" sldId="682"/>
            <ac:spMk id="9" creationId="{AACFE8E5-9CF4-F915-218F-8BC01A2A33F6}"/>
          </ac:spMkLst>
        </pc:spChg>
        <pc:spChg chg="del">
          <ac:chgData name="Federica Lapolla" userId="6b83f417-c789-4700-a508-dc13352029ef" providerId="ADAL" clId="{BFDEFF9C-0677-46B8-A27F-E64239DFF5A7}" dt="2024-10-18T12:05:37.610" v="846" actId="26606"/>
          <ac:spMkLst>
            <pc:docMk/>
            <pc:sldMk cId="3718912591" sldId="682"/>
            <ac:spMk id="73" creationId="{45D37F4E-DDB4-456B-97E0-9937730A039F}"/>
          </ac:spMkLst>
        </pc:spChg>
        <pc:spChg chg="del">
          <ac:chgData name="Federica Lapolla" userId="6b83f417-c789-4700-a508-dc13352029ef" providerId="ADAL" clId="{BFDEFF9C-0677-46B8-A27F-E64239DFF5A7}" dt="2024-10-18T12:05:37.610" v="846" actId="26606"/>
          <ac:spMkLst>
            <pc:docMk/>
            <pc:sldMk cId="3718912591" sldId="682"/>
            <ac:spMk id="75" creationId="{B2DD41CD-8F47-4F56-AD12-4E2FF7696987}"/>
          </ac:spMkLst>
        </pc:spChg>
        <pc:spChg chg="add">
          <ac:chgData name="Federica Lapolla" userId="6b83f417-c789-4700-a508-dc13352029ef" providerId="ADAL" clId="{BFDEFF9C-0677-46B8-A27F-E64239DFF5A7}" dt="2024-10-18T12:05:37.610" v="846" actId="26606"/>
          <ac:spMkLst>
            <pc:docMk/>
            <pc:sldMk cId="3718912591" sldId="682"/>
            <ac:spMk id="80" creationId="{0CCC4BA0-1298-4DBD-86F1-B51D8C9D3437}"/>
          </ac:spMkLst>
        </pc:spChg>
        <pc:spChg chg="add">
          <ac:chgData name="Federica Lapolla" userId="6b83f417-c789-4700-a508-dc13352029ef" providerId="ADAL" clId="{BFDEFF9C-0677-46B8-A27F-E64239DFF5A7}" dt="2024-10-18T12:05:37.610" v="846" actId="26606"/>
          <ac:spMkLst>
            <pc:docMk/>
            <pc:sldMk cId="3718912591" sldId="682"/>
            <ac:spMk id="82" creationId="{EEBF1590-3B36-48EE-A89D-3B6F3CB256AB}"/>
          </ac:spMkLst>
        </pc:spChg>
        <pc:spChg chg="add">
          <ac:chgData name="Federica Lapolla" userId="6b83f417-c789-4700-a508-dc13352029ef" providerId="ADAL" clId="{BFDEFF9C-0677-46B8-A27F-E64239DFF5A7}" dt="2024-10-18T12:05:37.610" v="846" actId="26606"/>
          <ac:spMkLst>
            <pc:docMk/>
            <pc:sldMk cId="3718912591" sldId="682"/>
            <ac:spMk id="84" creationId="{AC8F6C8C-AB5A-4548-942D-E3FD40ACBC49}"/>
          </ac:spMkLst>
        </pc:spChg>
        <pc:graphicFrameChg chg="mod ord modGraphic">
          <ac:chgData name="Federica Lapolla" userId="6b83f417-c789-4700-a508-dc13352029ef" providerId="ADAL" clId="{BFDEFF9C-0677-46B8-A27F-E64239DFF5A7}" dt="2024-10-18T12:21:00.903" v="1025" actId="14100"/>
          <ac:graphicFrameMkLst>
            <pc:docMk/>
            <pc:sldMk cId="3718912591" sldId="682"/>
            <ac:graphicFrameMk id="6" creationId="{6A21FEF6-8A3A-6714-50F9-35C36AA53674}"/>
          </ac:graphicFrameMkLst>
        </pc:graphicFrameChg>
        <pc:picChg chg="add del mod">
          <ac:chgData name="Federica Lapolla" userId="6b83f417-c789-4700-a508-dc13352029ef" providerId="ADAL" clId="{BFDEFF9C-0677-46B8-A27F-E64239DFF5A7}" dt="2024-10-18T12:20:48.913" v="1023" actId="478"/>
          <ac:picMkLst>
            <pc:docMk/>
            <pc:sldMk cId="3718912591" sldId="682"/>
            <ac:picMk id="2" creationId="{DB44A244-6531-6C90-EB58-0E9E5B24B404}"/>
          </ac:picMkLst>
        </pc:picChg>
        <pc:picChg chg="del">
          <ac:chgData name="Federica Lapolla" userId="6b83f417-c789-4700-a508-dc13352029ef" providerId="ADAL" clId="{BFDEFF9C-0677-46B8-A27F-E64239DFF5A7}" dt="2024-10-18T09:48:16.597" v="741" actId="478"/>
          <ac:picMkLst>
            <pc:docMk/>
            <pc:sldMk cId="3718912591" sldId="682"/>
            <ac:picMk id="5" creationId="{D8A0B0BD-4FD6-72A1-9BA5-CBE83A6D0C09}"/>
          </ac:picMkLst>
        </pc:picChg>
        <pc:picChg chg="mod ord">
          <ac:chgData name="Federica Lapolla" userId="6b83f417-c789-4700-a508-dc13352029ef" providerId="ADAL" clId="{BFDEFF9C-0677-46B8-A27F-E64239DFF5A7}" dt="2024-10-18T12:14:08.663" v="938" actId="1076"/>
          <ac:picMkLst>
            <pc:docMk/>
            <pc:sldMk cId="3718912591" sldId="682"/>
            <ac:picMk id="8" creationId="{5700968F-9897-E909-D72A-6EBDF96F0776}"/>
          </ac:picMkLst>
        </pc:picChg>
      </pc:sldChg>
      <pc:sldChg chg="addSp delSp modSp mod setBg setClrOvrMap">
        <pc:chgData name="Federica Lapolla" userId="6b83f417-c789-4700-a508-dc13352029ef" providerId="ADAL" clId="{BFDEFF9C-0677-46B8-A27F-E64239DFF5A7}" dt="2024-10-21T08:24:16.770" v="3313" actId="20577"/>
        <pc:sldMkLst>
          <pc:docMk/>
          <pc:sldMk cId="3647044464" sldId="687"/>
        </pc:sldMkLst>
        <pc:spChg chg="mod">
          <ac:chgData name="Federica Lapolla" userId="6b83f417-c789-4700-a508-dc13352029ef" providerId="ADAL" clId="{BFDEFF9C-0677-46B8-A27F-E64239DFF5A7}" dt="2024-10-21T08:23:17.514" v="3305" actId="1076"/>
          <ac:spMkLst>
            <pc:docMk/>
            <pc:sldMk cId="3647044464" sldId="687"/>
            <ac:spMk id="7" creationId="{C2D6CE0C-3CEB-E837-DA9D-923A6BE33735}"/>
          </ac:spMkLst>
        </pc:spChg>
        <pc:spChg chg="mod ord">
          <ac:chgData name="Federica Lapolla" userId="6b83f417-c789-4700-a508-dc13352029ef" providerId="ADAL" clId="{BFDEFF9C-0677-46B8-A27F-E64239DFF5A7}" dt="2024-10-21T08:24:16.770" v="3313" actId="20577"/>
          <ac:spMkLst>
            <pc:docMk/>
            <pc:sldMk cId="3647044464" sldId="687"/>
            <ac:spMk id="10" creationId="{549DA232-98D1-284F-B077-0F5E559E90AF}"/>
          </ac:spMkLst>
        </pc:spChg>
        <pc:spChg chg="add del">
          <ac:chgData name="Federica Lapolla" userId="6b83f417-c789-4700-a508-dc13352029ef" providerId="ADAL" clId="{BFDEFF9C-0677-46B8-A27F-E64239DFF5A7}" dt="2024-10-18T12:15:37.108" v="945" actId="26606"/>
          <ac:spMkLst>
            <pc:docMk/>
            <pc:sldMk cId="3647044464" sldId="687"/>
            <ac:spMk id="19" creationId="{45D37F4E-DDB4-456B-97E0-9937730A039F}"/>
          </ac:spMkLst>
        </pc:spChg>
        <pc:spChg chg="add del">
          <ac:chgData name="Federica Lapolla" userId="6b83f417-c789-4700-a508-dc13352029ef" providerId="ADAL" clId="{BFDEFF9C-0677-46B8-A27F-E64239DFF5A7}" dt="2024-10-18T12:15:37.108" v="945" actId="26606"/>
          <ac:spMkLst>
            <pc:docMk/>
            <pc:sldMk cId="3647044464" sldId="687"/>
            <ac:spMk id="21" creationId="{B2DD41CD-8F47-4F56-AD12-4E2FF7696987}"/>
          </ac:spMkLst>
        </pc:spChg>
        <pc:spChg chg="add del">
          <ac:chgData name="Federica Lapolla" userId="6b83f417-c789-4700-a508-dc13352029ef" providerId="ADAL" clId="{BFDEFF9C-0677-46B8-A27F-E64239DFF5A7}" dt="2024-10-18T12:15:37.052" v="944" actId="26606"/>
          <ac:spMkLst>
            <pc:docMk/>
            <pc:sldMk cId="3647044464" sldId="687"/>
            <ac:spMk id="23" creationId="{7FF47CB7-972F-479F-A36D-9E72D26EC8DA}"/>
          </ac:spMkLst>
        </pc:spChg>
        <pc:spChg chg="add del">
          <ac:chgData name="Federica Lapolla" userId="6b83f417-c789-4700-a508-dc13352029ef" providerId="ADAL" clId="{BFDEFF9C-0677-46B8-A27F-E64239DFF5A7}" dt="2024-10-18T12:12:59.756" v="918" actId="26606"/>
          <ac:spMkLst>
            <pc:docMk/>
            <pc:sldMk cId="3647044464" sldId="687"/>
            <ac:spMk id="26" creationId="{B50AB553-2A96-4A92-96F2-93548E096954}"/>
          </ac:spMkLst>
        </pc:spChg>
        <pc:spChg chg="add del">
          <ac:chgData name="Federica Lapolla" userId="6b83f417-c789-4700-a508-dc13352029ef" providerId="ADAL" clId="{BFDEFF9C-0677-46B8-A27F-E64239DFF5A7}" dt="2024-10-18T12:15:37.052" v="944" actId="26606"/>
          <ac:spMkLst>
            <pc:docMk/>
            <pc:sldMk cId="3647044464" sldId="687"/>
            <ac:spMk id="28" creationId="{0D153B68-5844-490D-8E67-F616D6D721CA}"/>
          </ac:spMkLst>
        </pc:spChg>
        <pc:spChg chg="add del">
          <ac:chgData name="Federica Lapolla" userId="6b83f417-c789-4700-a508-dc13352029ef" providerId="ADAL" clId="{BFDEFF9C-0677-46B8-A27F-E64239DFF5A7}" dt="2024-10-18T12:15:37.052" v="944" actId="26606"/>
          <ac:spMkLst>
            <pc:docMk/>
            <pc:sldMk cId="3647044464" sldId="687"/>
            <ac:spMk id="30" creationId="{9A0D773F-7A7D-4DBB-9DEA-86BB8B8F4BC8}"/>
          </ac:spMkLst>
        </pc:spChg>
        <pc:spChg chg="add">
          <ac:chgData name="Federica Lapolla" userId="6b83f417-c789-4700-a508-dc13352029ef" providerId="ADAL" clId="{BFDEFF9C-0677-46B8-A27F-E64239DFF5A7}" dt="2024-10-18T12:15:37.108" v="945" actId="26606"/>
          <ac:spMkLst>
            <pc:docMk/>
            <pc:sldMk cId="3647044464" sldId="687"/>
            <ac:spMk id="32" creationId="{9F7D5CDA-D291-4307-BF55-1381FED29634}"/>
          </ac:spMkLst>
        </pc:spChg>
        <pc:graphicFrameChg chg="mod modGraphic">
          <ac:chgData name="Federica Lapolla" userId="6b83f417-c789-4700-a508-dc13352029ef" providerId="ADAL" clId="{BFDEFF9C-0677-46B8-A27F-E64239DFF5A7}" dt="2024-10-21T08:20:33.303" v="3299" actId="123"/>
          <ac:graphicFrameMkLst>
            <pc:docMk/>
            <pc:sldMk cId="3647044464" sldId="687"/>
            <ac:graphicFrameMk id="8" creationId="{0195D20E-6692-8CC8-25F6-281CF832510D}"/>
          </ac:graphicFrameMkLst>
        </pc:graphicFrameChg>
        <pc:picChg chg="add mod ord">
          <ac:chgData name="Federica Lapolla" userId="6b83f417-c789-4700-a508-dc13352029ef" providerId="ADAL" clId="{BFDEFF9C-0677-46B8-A27F-E64239DFF5A7}" dt="2024-10-18T12:12:59.765" v="920" actId="1076"/>
          <ac:picMkLst>
            <pc:docMk/>
            <pc:sldMk cId="3647044464" sldId="687"/>
            <ac:picMk id="2" creationId="{31B2E38A-783B-2DD2-EBD7-248E33585834}"/>
          </ac:picMkLst>
        </pc:picChg>
        <pc:picChg chg="add mod ord">
          <ac:chgData name="Federica Lapolla" userId="6b83f417-c789-4700-a508-dc13352029ef" providerId="ADAL" clId="{BFDEFF9C-0677-46B8-A27F-E64239DFF5A7}" dt="2024-10-18T12:15:37.108" v="945" actId="26606"/>
          <ac:picMkLst>
            <pc:docMk/>
            <pc:sldMk cId="3647044464" sldId="687"/>
            <ac:picMk id="3" creationId="{232FA6F1-A1D3-B035-ABD1-819658C36295}"/>
          </ac:picMkLst>
        </pc:picChg>
        <pc:picChg chg="add del mod">
          <ac:chgData name="Federica Lapolla" userId="6b83f417-c789-4700-a508-dc13352029ef" providerId="ADAL" clId="{BFDEFF9C-0677-46B8-A27F-E64239DFF5A7}" dt="2024-10-18T12:14:17.596" v="939" actId="478"/>
          <ac:picMkLst>
            <pc:docMk/>
            <pc:sldMk cId="3647044464" sldId="687"/>
            <ac:picMk id="9" creationId="{0C80FDD8-0309-9D28-ACE1-9F18D2EA2632}"/>
          </ac:picMkLst>
        </pc:picChg>
        <pc:picChg chg="mod">
          <ac:chgData name="Federica Lapolla" userId="6b83f417-c789-4700-a508-dc13352029ef" providerId="ADAL" clId="{BFDEFF9C-0677-46B8-A27F-E64239DFF5A7}" dt="2024-10-18T12:15:44.237" v="946" actId="27614"/>
          <ac:picMkLst>
            <pc:docMk/>
            <pc:sldMk cId="3647044464" sldId="687"/>
            <ac:picMk id="14" creationId="{192A4FB7-72A5-4D77-BFEC-FBAA2609FCCA}"/>
          </ac:picMkLst>
        </pc:picChg>
      </pc:sldChg>
      <pc:sldChg chg="addSp delSp modSp mod">
        <pc:chgData name="Federica Lapolla" userId="6b83f417-c789-4700-a508-dc13352029ef" providerId="ADAL" clId="{BFDEFF9C-0677-46B8-A27F-E64239DFF5A7}" dt="2024-10-21T08:24:11.498" v="3312" actId="20577"/>
        <pc:sldMkLst>
          <pc:docMk/>
          <pc:sldMk cId="1985706698" sldId="688"/>
        </pc:sldMkLst>
        <pc:spChg chg="mod">
          <ac:chgData name="Federica Lapolla" userId="6b83f417-c789-4700-a508-dc13352029ef" providerId="ADAL" clId="{BFDEFF9C-0677-46B8-A27F-E64239DFF5A7}" dt="2024-10-18T13:57:29.206" v="1109" actId="207"/>
          <ac:spMkLst>
            <pc:docMk/>
            <pc:sldMk cId="1985706698" sldId="688"/>
            <ac:spMk id="2" creationId="{10105B00-D07F-DCFC-D2F4-EFF4C32AA4C0}"/>
          </ac:spMkLst>
        </pc:spChg>
        <pc:spChg chg="add del">
          <ac:chgData name="Federica Lapolla" userId="6b83f417-c789-4700-a508-dc13352029ef" providerId="ADAL" clId="{BFDEFF9C-0677-46B8-A27F-E64239DFF5A7}" dt="2024-10-18T13:51:30.714" v="1067" actId="478"/>
          <ac:spMkLst>
            <pc:docMk/>
            <pc:sldMk cId="1985706698" sldId="688"/>
            <ac:spMk id="3" creationId="{3CDCFBB4-28C5-6758-457B-32552EA18CF2}"/>
          </ac:spMkLst>
        </pc:spChg>
        <pc:spChg chg="add del mod">
          <ac:chgData name="Federica Lapolla" userId="6b83f417-c789-4700-a508-dc13352029ef" providerId="ADAL" clId="{BFDEFF9C-0677-46B8-A27F-E64239DFF5A7}" dt="2024-10-18T09:50:39.986" v="764" actId="478"/>
          <ac:spMkLst>
            <pc:docMk/>
            <pc:sldMk cId="1985706698" sldId="688"/>
            <ac:spMk id="3" creationId="{DC0DDD69-B7BA-A01C-FE77-4A9D914CE4C1}"/>
          </ac:spMkLst>
        </pc:spChg>
        <pc:spChg chg="mod">
          <ac:chgData name="Federica Lapolla" userId="6b83f417-c789-4700-a508-dc13352029ef" providerId="ADAL" clId="{BFDEFF9C-0677-46B8-A27F-E64239DFF5A7}" dt="2024-10-18T13:57:43.273" v="1111" actId="1076"/>
          <ac:spMkLst>
            <pc:docMk/>
            <pc:sldMk cId="1985706698" sldId="688"/>
            <ac:spMk id="4" creationId="{BDC844D1-72E1-AA8B-6618-5064FB3D09A5}"/>
          </ac:spMkLst>
        </pc:spChg>
        <pc:spChg chg="mod">
          <ac:chgData name="Federica Lapolla" userId="6b83f417-c789-4700-a508-dc13352029ef" providerId="ADAL" clId="{BFDEFF9C-0677-46B8-A27F-E64239DFF5A7}" dt="2024-10-21T07:45:18.250" v="1882" actId="1076"/>
          <ac:spMkLst>
            <pc:docMk/>
            <pc:sldMk cId="1985706698" sldId="688"/>
            <ac:spMk id="5" creationId="{E6C716E1-20D9-23BD-CA0E-78D488CA1C6C}"/>
          </ac:spMkLst>
        </pc:spChg>
        <pc:spChg chg="del">
          <ac:chgData name="Federica Lapolla" userId="6b83f417-c789-4700-a508-dc13352029ef" providerId="ADAL" clId="{BFDEFF9C-0677-46B8-A27F-E64239DFF5A7}" dt="2024-10-16T08:30:21.475" v="34" actId="478"/>
          <ac:spMkLst>
            <pc:docMk/>
            <pc:sldMk cId="1985706698" sldId="688"/>
            <ac:spMk id="6" creationId="{03EC97E4-57EE-2CDE-1828-413EB8EE7391}"/>
          </ac:spMkLst>
        </pc:spChg>
        <pc:spChg chg="add mod">
          <ac:chgData name="Federica Lapolla" userId="6b83f417-c789-4700-a508-dc13352029ef" providerId="ADAL" clId="{BFDEFF9C-0677-46B8-A27F-E64239DFF5A7}" dt="2024-10-18T13:53:00.683" v="1083" actId="122"/>
          <ac:spMkLst>
            <pc:docMk/>
            <pc:sldMk cId="1985706698" sldId="688"/>
            <ac:spMk id="6" creationId="{0E537A19-B0E6-0403-BCFE-CF21415BCB6A}"/>
          </ac:spMkLst>
        </pc:spChg>
        <pc:spChg chg="add mod">
          <ac:chgData name="Federica Lapolla" userId="6b83f417-c789-4700-a508-dc13352029ef" providerId="ADAL" clId="{BFDEFF9C-0677-46B8-A27F-E64239DFF5A7}" dt="2024-10-18T09:50:49.880" v="767"/>
          <ac:spMkLst>
            <pc:docMk/>
            <pc:sldMk cId="1985706698" sldId="688"/>
            <ac:spMk id="7" creationId="{79A3FA21-50AE-78A7-5382-14672046DAB9}"/>
          </ac:spMkLst>
        </pc:spChg>
        <pc:spChg chg="add mod">
          <ac:chgData name="Federica Lapolla" userId="6b83f417-c789-4700-a508-dc13352029ef" providerId="ADAL" clId="{BFDEFF9C-0677-46B8-A27F-E64239DFF5A7}" dt="2024-10-18T13:53:18.740" v="1085" actId="122"/>
          <ac:spMkLst>
            <pc:docMk/>
            <pc:sldMk cId="1985706698" sldId="688"/>
            <ac:spMk id="8" creationId="{D8CCB3F7-DDF5-7216-B372-56660235BE0C}"/>
          </ac:spMkLst>
        </pc:spChg>
        <pc:spChg chg="del">
          <ac:chgData name="Federica Lapolla" userId="6b83f417-c789-4700-a508-dc13352029ef" providerId="ADAL" clId="{BFDEFF9C-0677-46B8-A27F-E64239DFF5A7}" dt="2024-10-16T08:30:20.739" v="33" actId="478"/>
          <ac:spMkLst>
            <pc:docMk/>
            <pc:sldMk cId="1985706698" sldId="688"/>
            <ac:spMk id="9" creationId="{29D31001-7661-7189-5A6C-FFB0B8DE739B}"/>
          </ac:spMkLst>
        </pc:spChg>
        <pc:spChg chg="del mod">
          <ac:chgData name="Federica Lapolla" userId="6b83f417-c789-4700-a508-dc13352029ef" providerId="ADAL" clId="{BFDEFF9C-0677-46B8-A27F-E64239DFF5A7}" dt="2024-10-18T09:49:36.729" v="750" actId="478"/>
          <ac:spMkLst>
            <pc:docMk/>
            <pc:sldMk cId="1985706698" sldId="688"/>
            <ac:spMk id="10" creationId="{5D59CBAC-3957-70BA-D7E0-43175DEBD8B6}"/>
          </ac:spMkLst>
        </pc:spChg>
        <pc:spChg chg="mod">
          <ac:chgData name="Federica Lapolla" userId="6b83f417-c789-4700-a508-dc13352029ef" providerId="ADAL" clId="{BFDEFF9C-0677-46B8-A27F-E64239DFF5A7}" dt="2024-10-18T13:53:06.580" v="1084" actId="122"/>
          <ac:spMkLst>
            <pc:docMk/>
            <pc:sldMk cId="1985706698" sldId="688"/>
            <ac:spMk id="11" creationId="{E69BBDCB-1007-131C-BE0C-795BD3EE9C8B}"/>
          </ac:spMkLst>
        </pc:spChg>
        <pc:spChg chg="del">
          <ac:chgData name="Federica Lapolla" userId="6b83f417-c789-4700-a508-dc13352029ef" providerId="ADAL" clId="{BFDEFF9C-0677-46B8-A27F-E64239DFF5A7}" dt="2024-10-18T09:49:43.408" v="752" actId="478"/>
          <ac:spMkLst>
            <pc:docMk/>
            <pc:sldMk cId="1985706698" sldId="688"/>
            <ac:spMk id="12" creationId="{3E590F25-175A-A535-E441-16D911906B1F}"/>
          </ac:spMkLst>
        </pc:spChg>
        <pc:spChg chg="mod">
          <ac:chgData name="Federica Lapolla" userId="6b83f417-c789-4700-a508-dc13352029ef" providerId="ADAL" clId="{BFDEFF9C-0677-46B8-A27F-E64239DFF5A7}" dt="2024-10-21T08:24:11.498" v="3312" actId="20577"/>
          <ac:spMkLst>
            <pc:docMk/>
            <pc:sldMk cId="1985706698" sldId="688"/>
            <ac:spMk id="14" creationId="{B5DB8059-FB2B-A6E2-D24C-00F4DC9A7442}"/>
          </ac:spMkLst>
        </pc:spChg>
        <pc:spChg chg="add del mod">
          <ac:chgData name="Federica Lapolla" userId="6b83f417-c789-4700-a508-dc13352029ef" providerId="ADAL" clId="{BFDEFF9C-0677-46B8-A27F-E64239DFF5A7}" dt="2024-10-18T12:04:14.720" v="834" actId="478"/>
          <ac:spMkLst>
            <pc:docMk/>
            <pc:sldMk cId="1985706698" sldId="688"/>
            <ac:spMk id="15" creationId="{CB0D7A47-E6A8-D0A6-6CBB-74AE59403785}"/>
          </ac:spMkLst>
        </pc:spChg>
        <pc:spChg chg="mod">
          <ac:chgData name="Federica Lapolla" userId="6b83f417-c789-4700-a508-dc13352029ef" providerId="ADAL" clId="{BFDEFF9C-0677-46B8-A27F-E64239DFF5A7}" dt="2024-10-18T13:56:47.773" v="1102" actId="14100"/>
          <ac:spMkLst>
            <pc:docMk/>
            <pc:sldMk cId="1985706698" sldId="688"/>
            <ac:spMk id="28" creationId="{1FD843CC-B95E-8BD9-CDF2-1DF132F79D88}"/>
          </ac:spMkLst>
        </pc:spChg>
        <pc:spChg chg="mod">
          <ac:chgData name="Federica Lapolla" userId="6b83f417-c789-4700-a508-dc13352029ef" providerId="ADAL" clId="{BFDEFF9C-0677-46B8-A27F-E64239DFF5A7}" dt="2024-10-21T07:45:26.649" v="1883" actId="1076"/>
          <ac:spMkLst>
            <pc:docMk/>
            <pc:sldMk cId="1985706698" sldId="688"/>
            <ac:spMk id="30" creationId="{97455C6C-EE34-C9FD-A174-77E67D8C7901}"/>
          </ac:spMkLst>
        </pc:spChg>
        <pc:spChg chg="mod">
          <ac:chgData name="Federica Lapolla" userId="6b83f417-c789-4700-a508-dc13352029ef" providerId="ADAL" clId="{BFDEFF9C-0677-46B8-A27F-E64239DFF5A7}" dt="2024-10-18T13:57:33.295" v="1110" actId="207"/>
          <ac:spMkLst>
            <pc:docMk/>
            <pc:sldMk cId="1985706698" sldId="688"/>
            <ac:spMk id="37" creationId="{0B1BF5EB-F535-3A3D-F223-E1384DF5690D}"/>
          </ac:spMkLst>
        </pc:spChg>
      </pc:sldChg>
      <pc:sldChg chg="addSp delSp modSp del mod setBg">
        <pc:chgData name="Federica Lapolla" userId="6b83f417-c789-4700-a508-dc13352029ef" providerId="ADAL" clId="{BFDEFF9C-0677-46B8-A27F-E64239DFF5A7}" dt="2024-10-17T15:24:02.303" v="212" actId="47"/>
        <pc:sldMkLst>
          <pc:docMk/>
          <pc:sldMk cId="224740871" sldId="689"/>
        </pc:sldMkLst>
        <pc:spChg chg="mod">
          <ac:chgData name="Federica Lapolla" userId="6b83f417-c789-4700-a508-dc13352029ef" providerId="ADAL" clId="{BFDEFF9C-0677-46B8-A27F-E64239DFF5A7}" dt="2024-10-17T15:23:21.117" v="205" actId="27636"/>
          <ac:spMkLst>
            <pc:docMk/>
            <pc:sldMk cId="224740871" sldId="689"/>
            <ac:spMk id="2" creationId="{726A2E89-A1DF-41A6-95C5-62EE504D692F}"/>
          </ac:spMkLst>
        </pc:spChg>
        <pc:spChg chg="mod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5" creationId="{F77038D0-2C28-D133-A952-3D8EA09479B0}"/>
          </ac:spMkLst>
        </pc:spChg>
        <pc:spChg chg="mod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8" creationId="{1238C684-CE5D-EA3B-D0BA-75AF310296F5}"/>
          </ac:spMkLst>
        </pc:spChg>
        <pc:spChg chg="add del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14" creationId="{327D73B4-9F5C-4A64-A179-51B9500CB8B5}"/>
          </ac:spMkLst>
        </pc:spChg>
        <pc:spChg chg="add del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16" creationId="{C1F06963-6374-4B48-844F-071A9BAAAE02}"/>
          </ac:spMkLst>
        </pc:spChg>
        <pc:spChg chg="add del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18" creationId="{6CB927A4-E432-4310-9CD5-E89FF5063179}"/>
          </ac:spMkLst>
        </pc:spChg>
        <pc:spChg chg="add del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20" creationId="{1453BF6C-B012-48B7-B4E8-6D7AC7C27D02}"/>
          </ac:spMkLst>
        </pc:spChg>
        <pc:spChg chg="add del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22" creationId="{E3020543-B24B-4EC4-8FFC-8DD88EEA91A8}"/>
          </ac:spMkLst>
        </pc:spChg>
        <pc:spChg chg="add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29" creationId="{0CCC4BA0-1298-4DBD-86F1-B51D8C9D3437}"/>
          </ac:spMkLst>
        </pc:spChg>
        <pc:spChg chg="add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31" creationId="{EEBF1590-3B36-48EE-A89D-3B6F3CB256AB}"/>
          </ac:spMkLst>
        </pc:spChg>
        <pc:spChg chg="add">
          <ac:chgData name="Federica Lapolla" userId="6b83f417-c789-4700-a508-dc13352029ef" providerId="ADAL" clId="{BFDEFF9C-0677-46B8-A27F-E64239DFF5A7}" dt="2024-10-17T15:23:21.112" v="204" actId="26606"/>
          <ac:spMkLst>
            <pc:docMk/>
            <pc:sldMk cId="224740871" sldId="689"/>
            <ac:spMk id="33" creationId="{AC8F6C8C-AB5A-4548-942D-E3FD40ACBC49}"/>
          </ac:spMkLst>
        </pc:spChg>
        <pc:picChg chg="mod ord">
          <ac:chgData name="Federica Lapolla" userId="6b83f417-c789-4700-a508-dc13352029ef" providerId="ADAL" clId="{BFDEFF9C-0677-46B8-A27F-E64239DFF5A7}" dt="2024-10-17T15:23:21.112" v="204" actId="26606"/>
          <ac:picMkLst>
            <pc:docMk/>
            <pc:sldMk cId="224740871" sldId="689"/>
            <ac:picMk id="9" creationId="{380E3531-250A-9313-D4E3-C04B4D3753FB}"/>
          </ac:picMkLst>
        </pc:picChg>
        <pc:cxnChg chg="add del">
          <ac:chgData name="Federica Lapolla" userId="6b83f417-c789-4700-a508-dc13352029ef" providerId="ADAL" clId="{BFDEFF9C-0677-46B8-A27F-E64239DFF5A7}" dt="2024-10-17T15:23:21.112" v="204" actId="26606"/>
          <ac:cxnSpMkLst>
            <pc:docMk/>
            <pc:sldMk cId="224740871" sldId="689"/>
            <ac:cxnSpMk id="24" creationId="{C49DA8F6-BCC1-4447-B54C-57856834B94B}"/>
          </ac:cxnSpMkLst>
        </pc:cxnChg>
      </pc:sldChg>
      <pc:sldChg chg="addSp modSp mod delDesignElem">
        <pc:chgData name="Federica Lapolla" userId="6b83f417-c789-4700-a508-dc13352029ef" providerId="ADAL" clId="{BFDEFF9C-0677-46B8-A27F-E64239DFF5A7}" dt="2024-10-21T08:32:40.257" v="3345" actId="404"/>
        <pc:sldMkLst>
          <pc:docMk/>
          <pc:sldMk cId="3652391271" sldId="689"/>
        </pc:sldMkLst>
        <pc:spChg chg="add mod">
          <ac:chgData name="Federica Lapolla" userId="6b83f417-c789-4700-a508-dc13352029ef" providerId="ADAL" clId="{BFDEFF9C-0677-46B8-A27F-E64239DFF5A7}" dt="2024-10-21T08:24:03.239" v="3311" actId="20577"/>
          <ac:spMkLst>
            <pc:docMk/>
            <pc:sldMk cId="3652391271" sldId="689"/>
            <ac:spMk id="2" creationId="{56B1C89F-0E1D-E0C4-D3C7-62E4E00C41B9}"/>
          </ac:spMkLst>
        </pc:spChg>
        <pc:spChg chg="mod">
          <ac:chgData name="Federica Lapolla" userId="6b83f417-c789-4700-a508-dc13352029ef" providerId="ADAL" clId="{BFDEFF9C-0677-46B8-A27F-E64239DFF5A7}" dt="2024-10-21T08:21:58.821" v="3300" actId="1076"/>
          <ac:spMkLst>
            <pc:docMk/>
            <pc:sldMk cId="3652391271" sldId="689"/>
            <ac:spMk id="7" creationId="{7467CC2C-88A6-F952-C181-AFC55BBE3E07}"/>
          </ac:spMkLst>
        </pc:spChg>
        <pc:graphicFrameChg chg="mod modGraphic">
          <ac:chgData name="Federica Lapolla" userId="6b83f417-c789-4700-a508-dc13352029ef" providerId="ADAL" clId="{BFDEFF9C-0677-46B8-A27F-E64239DFF5A7}" dt="2024-10-21T08:32:40.257" v="3345" actId="404"/>
          <ac:graphicFrameMkLst>
            <pc:docMk/>
            <pc:sldMk cId="3652391271" sldId="689"/>
            <ac:graphicFrameMk id="6" creationId="{6A21FEF6-8A3A-6714-50F9-35C36AA53674}"/>
          </ac:graphicFrameMkLst>
        </pc:graphicFrameChg>
        <pc:picChg chg="add mod">
          <ac:chgData name="Federica Lapolla" userId="6b83f417-c789-4700-a508-dc13352029ef" providerId="ADAL" clId="{BFDEFF9C-0677-46B8-A27F-E64239DFF5A7}" dt="2024-10-21T07:40:21.484" v="1815" actId="931"/>
          <ac:picMkLst>
            <pc:docMk/>
            <pc:sldMk cId="3652391271" sldId="689"/>
            <ac:picMk id="3" creationId="{8D4921D4-6811-6423-FF41-9A1E0574CF9B}"/>
          </ac:picMkLst>
        </pc:picChg>
        <pc:picChg chg="mod">
          <ac:chgData name="Federica Lapolla" userId="6b83f417-c789-4700-a508-dc13352029ef" providerId="ADAL" clId="{BFDEFF9C-0677-46B8-A27F-E64239DFF5A7}" dt="2024-10-18T13:44:12.506" v="1027" actId="1076"/>
          <ac:picMkLst>
            <pc:docMk/>
            <pc:sldMk cId="3652391271" sldId="689"/>
            <ac:picMk id="8" creationId="{5700968F-9897-E909-D72A-6EBDF96F0776}"/>
          </ac:picMkLst>
        </pc:picChg>
      </pc:sldChg>
      <pc:sldChg chg="delSp modSp mod ord">
        <pc:chgData name="Federica Lapolla" userId="6b83f417-c789-4700-a508-dc13352029ef" providerId="ADAL" clId="{BFDEFF9C-0677-46B8-A27F-E64239DFF5A7}" dt="2024-10-21T08:28:56.299" v="3315" actId="113"/>
        <pc:sldMkLst>
          <pc:docMk/>
          <pc:sldMk cId="2317896482" sldId="690"/>
        </pc:sldMkLst>
        <pc:spChg chg="mod">
          <ac:chgData name="Federica Lapolla" userId="6b83f417-c789-4700-a508-dc13352029ef" providerId="ADAL" clId="{BFDEFF9C-0677-46B8-A27F-E64239DFF5A7}" dt="2024-10-21T08:28:56.299" v="3315" actId="113"/>
          <ac:spMkLst>
            <pc:docMk/>
            <pc:sldMk cId="2317896482" sldId="690"/>
            <ac:spMk id="3" creationId="{17B1BB8E-2380-4F11-8E16-FD49ABCCDE1F}"/>
          </ac:spMkLst>
        </pc:spChg>
        <pc:spChg chg="del">
          <ac:chgData name="Federica Lapolla" userId="6b83f417-c789-4700-a508-dc13352029ef" providerId="ADAL" clId="{BFDEFF9C-0677-46B8-A27F-E64239DFF5A7}" dt="2024-10-21T07:57:01.854" v="2421" actId="478"/>
          <ac:spMkLst>
            <pc:docMk/>
            <pc:sldMk cId="2317896482" sldId="690"/>
            <ac:spMk id="4" creationId="{6B31032E-DFD4-B1AC-2BC8-47AD782621AF}"/>
          </ac:spMkLst>
        </pc:spChg>
        <pc:spChg chg="mod">
          <ac:chgData name="Federica Lapolla" userId="6b83f417-c789-4700-a508-dc13352029ef" providerId="ADAL" clId="{BFDEFF9C-0677-46B8-A27F-E64239DFF5A7}" dt="2024-10-21T08:23:49.104" v="3307" actId="20577"/>
          <ac:spMkLst>
            <pc:docMk/>
            <pc:sldMk cId="2317896482" sldId="690"/>
            <ac:spMk id="5" creationId="{465BA2F9-BE02-6354-49DA-6ECE9A826C60}"/>
          </ac:spMkLst>
        </pc:spChg>
        <pc:spChg chg="del">
          <ac:chgData name="Federica Lapolla" userId="6b83f417-c789-4700-a508-dc13352029ef" providerId="ADAL" clId="{BFDEFF9C-0677-46B8-A27F-E64239DFF5A7}" dt="2024-10-21T07:57:03.924" v="2423" actId="478"/>
          <ac:spMkLst>
            <pc:docMk/>
            <pc:sldMk cId="2317896482" sldId="690"/>
            <ac:spMk id="6" creationId="{DAA1D4FC-07C9-5CB2-1255-1F52D5AC3CBD}"/>
          </ac:spMkLst>
        </pc:spChg>
        <pc:spChg chg="del">
          <ac:chgData name="Federica Lapolla" userId="6b83f417-c789-4700-a508-dc13352029ef" providerId="ADAL" clId="{BFDEFF9C-0677-46B8-A27F-E64239DFF5A7}" dt="2024-10-21T07:57:03.077" v="2422" actId="478"/>
          <ac:spMkLst>
            <pc:docMk/>
            <pc:sldMk cId="2317896482" sldId="690"/>
            <ac:spMk id="7" creationId="{402C4108-06BE-13EB-9800-D5E6BD00619C}"/>
          </ac:spMkLst>
        </pc:spChg>
      </pc:sldChg>
    </pc:docChg>
  </pc:docChgLst>
  <pc:docChgLst>
    <pc:chgData name="Federica Lapolla" userId="6b83f417-c789-4700-a508-dc13352029ef" providerId="ADAL" clId="{563D9D5E-BB59-4762-A88D-E026CAEE5057}"/>
    <pc:docChg chg="undo custSel delSld modSld">
      <pc:chgData name="Federica Lapolla" userId="6b83f417-c789-4700-a508-dc13352029ef" providerId="ADAL" clId="{563D9D5E-BB59-4762-A88D-E026CAEE5057}" dt="2024-03-20T11:44:44.816" v="2320" actId="114"/>
      <pc:docMkLst>
        <pc:docMk/>
      </pc:docMkLst>
      <pc:sldChg chg="modSp mod">
        <pc:chgData name="Federica Lapolla" userId="6b83f417-c789-4700-a508-dc13352029ef" providerId="ADAL" clId="{563D9D5E-BB59-4762-A88D-E026CAEE5057}" dt="2024-03-20T11:37:36.781" v="2251" actId="20577"/>
        <pc:sldMkLst>
          <pc:docMk/>
          <pc:sldMk cId="346200885" sldId="260"/>
        </pc:sldMkLst>
        <pc:spChg chg="mod">
          <ac:chgData name="Federica Lapolla" userId="6b83f417-c789-4700-a508-dc13352029ef" providerId="ADAL" clId="{563D9D5E-BB59-4762-A88D-E026CAEE5057}" dt="2024-03-20T11:37:36.781" v="2251" actId="20577"/>
          <ac:spMkLst>
            <pc:docMk/>
            <pc:sldMk cId="346200885" sldId="260"/>
            <ac:spMk id="2" creationId="{1CC8C91C-4392-0A4F-9346-A6DCBDCFC905}"/>
          </ac:spMkLst>
        </pc:spChg>
      </pc:sldChg>
      <pc:sldChg chg="del">
        <pc:chgData name="Federica Lapolla" userId="6b83f417-c789-4700-a508-dc13352029ef" providerId="ADAL" clId="{563D9D5E-BB59-4762-A88D-E026CAEE5057}" dt="2024-03-20T08:26:13.917" v="25" actId="47"/>
        <pc:sldMkLst>
          <pc:docMk/>
          <pc:sldMk cId="1391877212" sldId="321"/>
        </pc:sldMkLst>
      </pc:sldChg>
      <pc:sldChg chg="addSp delSp modSp mod">
        <pc:chgData name="Federica Lapolla" userId="6b83f417-c789-4700-a508-dc13352029ef" providerId="ADAL" clId="{563D9D5E-BB59-4762-A88D-E026CAEE5057}" dt="2024-03-20T11:36:20.497" v="2200" actId="255"/>
        <pc:sldMkLst>
          <pc:docMk/>
          <pc:sldMk cId="710124572" sldId="638"/>
        </pc:sldMkLst>
        <pc:spChg chg="mod">
          <ac:chgData name="Federica Lapolla" userId="6b83f417-c789-4700-a508-dc13352029ef" providerId="ADAL" clId="{563D9D5E-BB59-4762-A88D-E026CAEE5057}" dt="2024-03-20T11:36:20.497" v="2200" actId="255"/>
          <ac:spMkLst>
            <pc:docMk/>
            <pc:sldMk cId="710124572" sldId="638"/>
            <ac:spMk id="2" creationId="{726A2E89-A1DF-41A6-95C5-62EE504D692F}"/>
          </ac:spMkLst>
        </pc:spChg>
        <pc:spChg chg="mod">
          <ac:chgData name="Federica Lapolla" userId="6b83f417-c789-4700-a508-dc13352029ef" providerId="ADAL" clId="{563D9D5E-BB59-4762-A88D-E026CAEE5057}" dt="2024-03-20T08:34:56.527" v="31" actId="20577"/>
          <ac:spMkLst>
            <pc:docMk/>
            <pc:sldMk cId="710124572" sldId="638"/>
            <ac:spMk id="8" creationId="{1238C684-CE5D-EA3B-D0BA-75AF310296F5}"/>
          </ac:spMkLst>
        </pc:spChg>
        <pc:picChg chg="add mod">
          <ac:chgData name="Federica Lapolla" userId="6b83f417-c789-4700-a508-dc13352029ef" providerId="ADAL" clId="{563D9D5E-BB59-4762-A88D-E026CAEE5057}" dt="2024-03-20T08:35:48.241" v="52"/>
          <ac:picMkLst>
            <pc:docMk/>
            <pc:sldMk cId="710124572" sldId="638"/>
            <ac:picMk id="3" creationId="{0C6C86D5-188C-A8A4-816A-3A9E291B4561}"/>
          </ac:picMkLst>
        </pc:picChg>
        <pc:picChg chg="add del mod">
          <ac:chgData name="Federica Lapolla" userId="6b83f417-c789-4700-a508-dc13352029ef" providerId="ADAL" clId="{563D9D5E-BB59-4762-A88D-E026CAEE5057}" dt="2024-03-20T08:35:45.864" v="51" actId="478"/>
          <ac:picMkLst>
            <pc:docMk/>
            <pc:sldMk cId="710124572" sldId="638"/>
            <ac:picMk id="4" creationId="{EA2C6DC0-6D55-7F18-44F4-CC4EC001282F}"/>
          </ac:picMkLst>
        </pc:picChg>
        <pc:picChg chg="del">
          <ac:chgData name="Federica Lapolla" userId="6b83f417-c789-4700-a508-dc13352029ef" providerId="ADAL" clId="{563D9D5E-BB59-4762-A88D-E026CAEE5057}" dt="2024-03-19T08:22:17.607" v="0" actId="478"/>
          <ac:picMkLst>
            <pc:docMk/>
            <pc:sldMk cId="710124572" sldId="638"/>
            <ac:picMk id="5" creationId="{C443A171-B8CA-B444-7FAC-BF102EE7DB8C}"/>
          </ac:picMkLst>
        </pc:picChg>
        <pc:picChg chg="del">
          <ac:chgData name="Federica Lapolla" userId="6b83f417-c789-4700-a508-dc13352029ef" providerId="ADAL" clId="{563D9D5E-BB59-4762-A88D-E026CAEE5057}" dt="2024-03-20T08:35:07.917" v="39" actId="478"/>
          <ac:picMkLst>
            <pc:docMk/>
            <pc:sldMk cId="710124572" sldId="638"/>
            <ac:picMk id="1026" creationId="{9A7B2F35-210C-4D55-B84B-37C7969EA14E}"/>
          </ac:picMkLst>
        </pc:picChg>
      </pc:sldChg>
      <pc:sldChg chg="addSp modSp mod">
        <pc:chgData name="Federica Lapolla" userId="6b83f417-c789-4700-a508-dc13352029ef" providerId="ADAL" clId="{563D9D5E-BB59-4762-A88D-E026CAEE5057}" dt="2024-03-20T11:43:42.552" v="2317" actId="20577"/>
        <pc:sldMkLst>
          <pc:docMk/>
          <pc:sldMk cId="1813282710" sldId="674"/>
        </pc:sldMkLst>
        <pc:spChg chg="mod">
          <ac:chgData name="Federica Lapolla" userId="6b83f417-c789-4700-a508-dc13352029ef" providerId="ADAL" clId="{563D9D5E-BB59-4762-A88D-E026CAEE5057}" dt="2024-03-20T11:42:03.833" v="2291" actId="20577"/>
          <ac:spMkLst>
            <pc:docMk/>
            <pc:sldMk cId="1813282710" sldId="674"/>
            <ac:spMk id="3" creationId="{17B1BB8E-2380-4F11-8E16-FD49ABCCDE1F}"/>
          </ac:spMkLst>
        </pc:spChg>
        <pc:spChg chg="add mod">
          <ac:chgData name="Federica Lapolla" userId="6b83f417-c789-4700-a508-dc13352029ef" providerId="ADAL" clId="{563D9D5E-BB59-4762-A88D-E026CAEE5057}" dt="2024-03-20T10:59:21.693" v="1682" actId="1076"/>
          <ac:spMkLst>
            <pc:docMk/>
            <pc:sldMk cId="1813282710" sldId="674"/>
            <ac:spMk id="4" creationId="{6B31032E-DFD4-B1AC-2BC8-47AD782621AF}"/>
          </ac:spMkLst>
        </pc:spChg>
        <pc:spChg chg="mod">
          <ac:chgData name="Federica Lapolla" userId="6b83f417-c789-4700-a508-dc13352029ef" providerId="ADAL" clId="{563D9D5E-BB59-4762-A88D-E026CAEE5057}" dt="2024-03-20T10:59:17.884" v="1681" actId="1076"/>
          <ac:spMkLst>
            <pc:docMk/>
            <pc:sldMk cId="1813282710" sldId="674"/>
            <ac:spMk id="7" creationId="{402C4108-06BE-13EB-9800-D5E6BD00619C}"/>
          </ac:spMkLst>
        </pc:spChg>
        <pc:spChg chg="mod">
          <ac:chgData name="Federica Lapolla" userId="6b83f417-c789-4700-a508-dc13352029ef" providerId="ADAL" clId="{563D9D5E-BB59-4762-A88D-E026CAEE5057}" dt="2024-03-20T11:43:42.552" v="2317" actId="20577"/>
          <ac:spMkLst>
            <pc:docMk/>
            <pc:sldMk cId="1813282710" sldId="674"/>
            <ac:spMk id="9" creationId="{698D0515-97FF-BF48-6DF0-359C54554A85}"/>
          </ac:spMkLst>
        </pc:spChg>
      </pc:sldChg>
      <pc:sldChg chg="addSp delSp modSp mod">
        <pc:chgData name="Federica Lapolla" userId="6b83f417-c789-4700-a508-dc13352029ef" providerId="ADAL" clId="{563D9D5E-BB59-4762-A88D-E026CAEE5057}" dt="2024-03-20T11:44:09.331" v="2319" actId="20577"/>
        <pc:sldMkLst>
          <pc:docMk/>
          <pc:sldMk cId="3718912591" sldId="682"/>
        </pc:sldMkLst>
        <pc:spChg chg="add mod">
          <ac:chgData name="Federica Lapolla" userId="6b83f417-c789-4700-a508-dc13352029ef" providerId="ADAL" clId="{563D9D5E-BB59-4762-A88D-E026CAEE5057}" dt="2024-03-20T11:02:37.162" v="1733"/>
          <ac:spMkLst>
            <pc:docMk/>
            <pc:sldMk cId="3718912591" sldId="682"/>
            <ac:spMk id="2" creationId="{E6615721-AB87-7441-CA77-AF64CECF32D0}"/>
          </ac:spMkLst>
        </pc:spChg>
        <pc:spChg chg="del mod">
          <ac:chgData name="Federica Lapolla" userId="6b83f417-c789-4700-a508-dc13352029ef" providerId="ADAL" clId="{563D9D5E-BB59-4762-A88D-E026CAEE5057}" dt="2024-03-20T11:12:55.674" v="1785" actId="478"/>
          <ac:spMkLst>
            <pc:docMk/>
            <pc:sldMk cId="3718912591" sldId="682"/>
            <ac:spMk id="4" creationId="{BDC844D1-72E1-AA8B-6618-5064FB3D09A5}"/>
          </ac:spMkLst>
        </pc:spChg>
        <pc:spChg chg="add mod">
          <ac:chgData name="Federica Lapolla" userId="6b83f417-c789-4700-a508-dc13352029ef" providerId="ADAL" clId="{563D9D5E-BB59-4762-A88D-E026CAEE5057}" dt="2024-03-20T11:13:23.955" v="1816" actId="20577"/>
          <ac:spMkLst>
            <pc:docMk/>
            <pc:sldMk cId="3718912591" sldId="682"/>
            <ac:spMk id="7" creationId="{7467CC2C-88A6-F952-C181-AFC55BBE3E07}"/>
          </ac:spMkLst>
        </pc:spChg>
        <pc:spChg chg="del">
          <ac:chgData name="Federica Lapolla" userId="6b83f417-c789-4700-a508-dc13352029ef" providerId="ADAL" clId="{563D9D5E-BB59-4762-A88D-E026CAEE5057}" dt="2024-03-19T13:30:16.640" v="14" actId="26606"/>
          <ac:spMkLst>
            <pc:docMk/>
            <pc:sldMk cId="3718912591" sldId="682"/>
            <ac:spMk id="59" creationId="{59A309A7-1751-4ABE-A3C1-EEC40366AD89}"/>
          </ac:spMkLst>
        </pc:spChg>
        <pc:spChg chg="del">
          <ac:chgData name="Federica Lapolla" userId="6b83f417-c789-4700-a508-dc13352029ef" providerId="ADAL" clId="{563D9D5E-BB59-4762-A88D-E026CAEE5057}" dt="2024-03-19T13:30:16.640" v="14" actId="26606"/>
          <ac:spMkLst>
            <pc:docMk/>
            <pc:sldMk cId="3718912591" sldId="682"/>
            <ac:spMk id="61" creationId="{967D8EB6-EAE1-4F9C-B398-83321E287204}"/>
          </ac:spMkLst>
        </pc:spChg>
        <pc:spChg chg="add del">
          <ac:chgData name="Federica Lapolla" userId="6b83f417-c789-4700-a508-dc13352029ef" providerId="ADAL" clId="{563D9D5E-BB59-4762-A88D-E026CAEE5057}" dt="2024-03-20T11:12:51.147" v="1784" actId="26606"/>
          <ac:spMkLst>
            <pc:docMk/>
            <pc:sldMk cId="3718912591" sldId="682"/>
            <ac:spMk id="66" creationId="{C0763A76-9F1C-4FC5-82B7-DD475DA461B2}"/>
          </ac:spMkLst>
        </pc:spChg>
        <pc:spChg chg="add del">
          <ac:chgData name="Federica Lapolla" userId="6b83f417-c789-4700-a508-dc13352029ef" providerId="ADAL" clId="{563D9D5E-BB59-4762-A88D-E026CAEE5057}" dt="2024-03-20T11:12:51.147" v="1784" actId="26606"/>
          <ac:spMkLst>
            <pc:docMk/>
            <pc:sldMk cId="3718912591" sldId="682"/>
            <ac:spMk id="68" creationId="{E81BF4F6-F2CF-4984-9D14-D6966D92F99F}"/>
          </ac:spMkLst>
        </pc:spChg>
        <pc:spChg chg="add">
          <ac:chgData name="Federica Lapolla" userId="6b83f417-c789-4700-a508-dc13352029ef" providerId="ADAL" clId="{563D9D5E-BB59-4762-A88D-E026CAEE5057}" dt="2024-03-20T11:12:51.147" v="1784" actId="26606"/>
          <ac:spMkLst>
            <pc:docMk/>
            <pc:sldMk cId="3718912591" sldId="682"/>
            <ac:spMk id="73" creationId="{45D37F4E-DDB4-456B-97E0-9937730A039F}"/>
          </ac:spMkLst>
        </pc:spChg>
        <pc:spChg chg="add">
          <ac:chgData name="Federica Lapolla" userId="6b83f417-c789-4700-a508-dc13352029ef" providerId="ADAL" clId="{563D9D5E-BB59-4762-A88D-E026CAEE5057}" dt="2024-03-20T11:12:51.147" v="1784" actId="26606"/>
          <ac:spMkLst>
            <pc:docMk/>
            <pc:sldMk cId="3718912591" sldId="682"/>
            <ac:spMk id="75" creationId="{B2DD41CD-8F47-4F56-AD12-4E2FF7696987}"/>
          </ac:spMkLst>
        </pc:spChg>
        <pc:graphicFrameChg chg="add del mod ord modGraphic">
          <ac:chgData name="Federica Lapolla" userId="6b83f417-c789-4700-a508-dc13352029ef" providerId="ADAL" clId="{563D9D5E-BB59-4762-A88D-E026CAEE5057}" dt="2024-03-20T11:44:09.331" v="2319" actId="20577"/>
          <ac:graphicFrameMkLst>
            <pc:docMk/>
            <pc:sldMk cId="3718912591" sldId="682"/>
            <ac:graphicFrameMk id="6" creationId="{6A21FEF6-8A3A-6714-50F9-35C36AA53674}"/>
          </ac:graphicFrameMkLst>
        </pc:graphicFrameChg>
        <pc:picChg chg="del">
          <ac:chgData name="Federica Lapolla" userId="6b83f417-c789-4700-a508-dc13352029ef" providerId="ADAL" clId="{563D9D5E-BB59-4762-A88D-E026CAEE5057}" dt="2024-03-19T13:29:47.841" v="7" actId="478"/>
          <ac:picMkLst>
            <pc:docMk/>
            <pc:sldMk cId="3718912591" sldId="682"/>
            <ac:picMk id="2" creationId="{749389A7-D7E6-C7DF-35D5-3514218497A1}"/>
          </ac:picMkLst>
        </pc:picChg>
        <pc:picChg chg="add del mod">
          <ac:chgData name="Federica Lapolla" userId="6b83f417-c789-4700-a508-dc13352029ef" providerId="ADAL" clId="{563D9D5E-BB59-4762-A88D-E026CAEE5057}" dt="2024-03-20T11:08:52.541" v="1757" actId="478"/>
          <ac:picMkLst>
            <pc:docMk/>
            <pc:sldMk cId="3718912591" sldId="682"/>
            <ac:picMk id="3" creationId="{C142033A-821E-9160-D1E6-D88BCAE11B3F}"/>
          </ac:picMkLst>
        </pc:picChg>
        <pc:picChg chg="add mod">
          <ac:chgData name="Federica Lapolla" userId="6b83f417-c789-4700-a508-dc13352029ef" providerId="ADAL" clId="{563D9D5E-BB59-4762-A88D-E026CAEE5057}" dt="2024-03-20T11:12:51.147" v="1784" actId="26606"/>
          <ac:picMkLst>
            <pc:docMk/>
            <pc:sldMk cId="3718912591" sldId="682"/>
            <ac:picMk id="5" creationId="{D8A0B0BD-4FD6-72A1-9BA5-CBE83A6D0C09}"/>
          </ac:picMkLst>
        </pc:picChg>
        <pc:picChg chg="add mod ord">
          <ac:chgData name="Federica Lapolla" userId="6b83f417-c789-4700-a508-dc13352029ef" providerId="ADAL" clId="{563D9D5E-BB59-4762-A88D-E026CAEE5057}" dt="2024-03-20T11:18:55.403" v="1884" actId="1076"/>
          <ac:picMkLst>
            <pc:docMk/>
            <pc:sldMk cId="3718912591" sldId="682"/>
            <ac:picMk id="8" creationId="{5700968F-9897-E909-D72A-6EBDF96F0776}"/>
          </ac:picMkLst>
        </pc:picChg>
      </pc:sldChg>
      <pc:sldChg chg="delSp del mod">
        <pc:chgData name="Federica Lapolla" userId="6b83f417-c789-4700-a508-dc13352029ef" providerId="ADAL" clId="{563D9D5E-BB59-4762-A88D-E026CAEE5057}" dt="2024-03-20T11:19:10.282" v="1887" actId="47"/>
        <pc:sldMkLst>
          <pc:docMk/>
          <pc:sldMk cId="3711186057" sldId="685"/>
        </pc:sldMkLst>
        <pc:picChg chg="del">
          <ac:chgData name="Federica Lapolla" userId="6b83f417-c789-4700-a508-dc13352029ef" providerId="ADAL" clId="{563D9D5E-BB59-4762-A88D-E026CAEE5057}" dt="2024-03-19T13:30:45.116" v="16" actId="478"/>
          <ac:picMkLst>
            <pc:docMk/>
            <pc:sldMk cId="3711186057" sldId="685"/>
            <ac:picMk id="9" creationId="{950837B1-F525-F3C1-2B68-1BD78BA5AC04}"/>
          </ac:picMkLst>
        </pc:picChg>
      </pc:sldChg>
      <pc:sldChg chg="del">
        <pc:chgData name="Federica Lapolla" userId="6b83f417-c789-4700-a508-dc13352029ef" providerId="ADAL" clId="{563D9D5E-BB59-4762-A88D-E026CAEE5057}" dt="2024-03-19T13:31:31.501" v="22" actId="47"/>
        <pc:sldMkLst>
          <pc:docMk/>
          <pc:sldMk cId="3060075066" sldId="686"/>
        </pc:sldMkLst>
      </pc:sldChg>
      <pc:sldChg chg="addSp delSp modSp mod setBg">
        <pc:chgData name="Federica Lapolla" userId="6b83f417-c789-4700-a508-dc13352029ef" providerId="ADAL" clId="{563D9D5E-BB59-4762-A88D-E026CAEE5057}" dt="2024-03-20T11:36:40.878" v="2201" actId="14100"/>
        <pc:sldMkLst>
          <pc:docMk/>
          <pc:sldMk cId="3647044464" sldId="687"/>
        </pc:sldMkLst>
        <pc:spChg chg="del">
          <ac:chgData name="Federica Lapolla" userId="6b83f417-c789-4700-a508-dc13352029ef" providerId="ADAL" clId="{563D9D5E-BB59-4762-A88D-E026CAEE5057}" dt="2024-03-20T11:28:55.665" v="2022" actId="478"/>
          <ac:spMkLst>
            <pc:docMk/>
            <pc:sldMk cId="3647044464" sldId="687"/>
            <ac:spMk id="2" creationId="{C9A11892-28BA-461C-9AE6-70798E396E7B}"/>
          </ac:spMkLst>
        </pc:spChg>
        <pc:spChg chg="del">
          <ac:chgData name="Federica Lapolla" userId="6b83f417-c789-4700-a508-dc13352029ef" providerId="ADAL" clId="{563D9D5E-BB59-4762-A88D-E026CAEE5057}" dt="2024-03-19T13:31:16.231" v="17" actId="478"/>
          <ac:spMkLst>
            <pc:docMk/>
            <pc:sldMk cId="3647044464" sldId="687"/>
            <ac:spMk id="3" creationId="{17B1BB8E-2380-4F11-8E16-FD49ABCCDE1F}"/>
          </ac:spMkLst>
        </pc:spChg>
        <pc:spChg chg="add del mod">
          <ac:chgData name="Federica Lapolla" userId="6b83f417-c789-4700-a508-dc13352029ef" providerId="ADAL" clId="{563D9D5E-BB59-4762-A88D-E026CAEE5057}" dt="2024-03-20T11:28:53.293" v="2021" actId="478"/>
          <ac:spMkLst>
            <pc:docMk/>
            <pc:sldMk cId="3647044464" sldId="687"/>
            <ac:spMk id="3" creationId="{CBDA3137-2E95-79CB-C0B1-C16C6523EF14}"/>
          </ac:spMkLst>
        </pc:spChg>
        <pc:spChg chg="add del mod">
          <ac:chgData name="Federica Lapolla" userId="6b83f417-c789-4700-a508-dc13352029ef" providerId="ADAL" clId="{563D9D5E-BB59-4762-A88D-E026CAEE5057}" dt="2024-03-20T11:29:04.779" v="2023"/>
          <ac:spMkLst>
            <pc:docMk/>
            <pc:sldMk cId="3647044464" sldId="687"/>
            <ac:spMk id="5" creationId="{6CB7BBD0-3C21-3670-9E36-BA3E1BDFAD63}"/>
          </ac:spMkLst>
        </pc:spChg>
        <pc:spChg chg="add del mod">
          <ac:chgData name="Federica Lapolla" userId="6b83f417-c789-4700-a508-dc13352029ef" providerId="ADAL" clId="{563D9D5E-BB59-4762-A88D-E026CAEE5057}" dt="2024-03-19T13:31:24.179" v="20" actId="478"/>
          <ac:spMkLst>
            <pc:docMk/>
            <pc:sldMk cId="3647044464" sldId="687"/>
            <ac:spMk id="5" creationId="{E5AE3F7D-B249-5D7F-2E37-8AE6B14FAB6E}"/>
          </ac:spMkLst>
        </pc:spChg>
        <pc:spChg chg="mod ord">
          <ac:chgData name="Federica Lapolla" userId="6b83f417-c789-4700-a508-dc13352029ef" providerId="ADAL" clId="{563D9D5E-BB59-4762-A88D-E026CAEE5057}" dt="2024-03-20T11:33:49.762" v="2181" actId="26606"/>
          <ac:spMkLst>
            <pc:docMk/>
            <pc:sldMk cId="3647044464" sldId="687"/>
            <ac:spMk id="6" creationId="{0EE82846-9883-481E-A633-F3120DEC408D}"/>
          </ac:spMkLst>
        </pc:spChg>
        <pc:spChg chg="del">
          <ac:chgData name="Federica Lapolla" userId="6b83f417-c789-4700-a508-dc13352029ef" providerId="ADAL" clId="{563D9D5E-BB59-4762-A88D-E026CAEE5057}" dt="2024-03-19T13:31:18.139" v="18" actId="478"/>
          <ac:spMkLst>
            <pc:docMk/>
            <pc:sldMk cId="3647044464" sldId="687"/>
            <ac:spMk id="7" creationId="{402C4108-06BE-13EB-9800-D5E6BD00619C}"/>
          </ac:spMkLst>
        </pc:spChg>
        <pc:spChg chg="add mod">
          <ac:chgData name="Federica Lapolla" userId="6b83f417-c789-4700-a508-dc13352029ef" providerId="ADAL" clId="{563D9D5E-BB59-4762-A88D-E026CAEE5057}" dt="2024-03-20T11:36:40.878" v="2201" actId="14100"/>
          <ac:spMkLst>
            <pc:docMk/>
            <pc:sldMk cId="3647044464" sldId="687"/>
            <ac:spMk id="7" creationId="{C2D6CE0C-3CEB-E837-DA9D-923A6BE33735}"/>
          </ac:spMkLst>
        </pc:spChg>
        <pc:spChg chg="del">
          <ac:chgData name="Federica Lapolla" userId="6b83f417-c789-4700-a508-dc13352029ef" providerId="ADAL" clId="{563D9D5E-BB59-4762-A88D-E026CAEE5057}" dt="2024-03-19T13:31:22.466" v="19" actId="478"/>
          <ac:spMkLst>
            <pc:docMk/>
            <pc:sldMk cId="3647044464" sldId="687"/>
            <ac:spMk id="9" creationId="{698D0515-97FF-BF48-6DF0-359C54554A85}"/>
          </ac:spMkLst>
        </pc:spChg>
        <pc:spChg chg="add">
          <ac:chgData name="Federica Lapolla" userId="6b83f417-c789-4700-a508-dc13352029ef" providerId="ADAL" clId="{563D9D5E-BB59-4762-A88D-E026CAEE5057}" dt="2024-03-20T11:33:49.762" v="2181" actId="26606"/>
          <ac:spMkLst>
            <pc:docMk/>
            <pc:sldMk cId="3647044464" sldId="687"/>
            <ac:spMk id="19" creationId="{45D37F4E-DDB4-456B-97E0-9937730A039F}"/>
          </ac:spMkLst>
        </pc:spChg>
        <pc:spChg chg="add">
          <ac:chgData name="Federica Lapolla" userId="6b83f417-c789-4700-a508-dc13352029ef" providerId="ADAL" clId="{563D9D5E-BB59-4762-A88D-E026CAEE5057}" dt="2024-03-20T11:33:49.762" v="2181" actId="26606"/>
          <ac:spMkLst>
            <pc:docMk/>
            <pc:sldMk cId="3647044464" sldId="687"/>
            <ac:spMk id="21" creationId="{B2DD41CD-8F47-4F56-AD12-4E2FF7696987}"/>
          </ac:spMkLst>
        </pc:spChg>
        <pc:graphicFrameChg chg="add mod ord modGraphic">
          <ac:chgData name="Federica Lapolla" userId="6b83f417-c789-4700-a508-dc13352029ef" providerId="ADAL" clId="{563D9D5E-BB59-4762-A88D-E026CAEE5057}" dt="2024-03-20T11:35:10.236" v="2189" actId="207"/>
          <ac:graphicFrameMkLst>
            <pc:docMk/>
            <pc:sldMk cId="3647044464" sldId="687"/>
            <ac:graphicFrameMk id="8" creationId="{0195D20E-6692-8CC8-25F6-281CF832510D}"/>
          </ac:graphicFrameMkLst>
        </pc:graphicFrameChg>
        <pc:picChg chg="add mod">
          <ac:chgData name="Federica Lapolla" userId="6b83f417-c789-4700-a508-dc13352029ef" providerId="ADAL" clId="{563D9D5E-BB59-4762-A88D-E026CAEE5057}" dt="2024-03-20T11:33:42.916" v="2180"/>
          <ac:picMkLst>
            <pc:docMk/>
            <pc:sldMk cId="3647044464" sldId="687"/>
            <ac:picMk id="9" creationId="{0C80FDD8-0309-9D28-ACE1-9F18D2EA2632}"/>
          </ac:picMkLst>
        </pc:picChg>
        <pc:picChg chg="mod ord">
          <ac:chgData name="Federica Lapolla" userId="6b83f417-c789-4700-a508-dc13352029ef" providerId="ADAL" clId="{563D9D5E-BB59-4762-A88D-E026CAEE5057}" dt="2024-03-20T11:33:49.762" v="2181" actId="26606"/>
          <ac:picMkLst>
            <pc:docMk/>
            <pc:sldMk cId="3647044464" sldId="687"/>
            <ac:picMk id="14" creationId="{192A4FB7-72A5-4D77-BFEC-FBAA2609FCCA}"/>
          </ac:picMkLst>
        </pc:picChg>
      </pc:sldChg>
      <pc:sldChg chg="addSp delSp modSp mod delDesignElem">
        <pc:chgData name="Federica Lapolla" userId="6b83f417-c789-4700-a508-dc13352029ef" providerId="ADAL" clId="{563D9D5E-BB59-4762-A88D-E026CAEE5057}" dt="2024-03-20T11:44:44.816" v="2320" actId="114"/>
        <pc:sldMkLst>
          <pc:docMk/>
          <pc:sldMk cId="1985706698" sldId="688"/>
        </pc:sldMkLst>
        <pc:spChg chg="mod">
          <ac:chgData name="Federica Lapolla" userId="6b83f417-c789-4700-a508-dc13352029ef" providerId="ADAL" clId="{563D9D5E-BB59-4762-A88D-E026CAEE5057}" dt="2024-03-20T11:28:27.328" v="2018" actId="14100"/>
          <ac:spMkLst>
            <pc:docMk/>
            <pc:sldMk cId="1985706698" sldId="688"/>
            <ac:spMk id="2" creationId="{10105B00-D07F-DCFC-D2F4-EFF4C32AA4C0}"/>
          </ac:spMkLst>
        </pc:spChg>
        <pc:spChg chg="mod">
          <ac:chgData name="Federica Lapolla" userId="6b83f417-c789-4700-a508-dc13352029ef" providerId="ADAL" clId="{563D9D5E-BB59-4762-A88D-E026CAEE5057}" dt="2024-03-20T11:25:43.962" v="1994" actId="1076"/>
          <ac:spMkLst>
            <pc:docMk/>
            <pc:sldMk cId="1985706698" sldId="688"/>
            <ac:spMk id="5" creationId="{E6C716E1-20D9-23BD-CA0E-78D488CA1C6C}"/>
          </ac:spMkLst>
        </pc:spChg>
        <pc:spChg chg="mod">
          <ac:chgData name="Federica Lapolla" userId="6b83f417-c789-4700-a508-dc13352029ef" providerId="ADAL" clId="{563D9D5E-BB59-4762-A88D-E026CAEE5057}" dt="2024-03-20T11:44:44.816" v="2320" actId="114"/>
          <ac:spMkLst>
            <pc:docMk/>
            <pc:sldMk cId="1985706698" sldId="688"/>
            <ac:spMk id="6" creationId="{03EC97E4-57EE-2CDE-1828-413EB8EE7391}"/>
          </ac:spMkLst>
        </pc:spChg>
        <pc:spChg chg="del">
          <ac:chgData name="Federica Lapolla" userId="6b83f417-c789-4700-a508-dc13352029ef" providerId="ADAL" clId="{563D9D5E-BB59-4762-A88D-E026CAEE5057}" dt="2024-03-20T11:18:07.436" v="1877" actId="478"/>
          <ac:spMkLst>
            <pc:docMk/>
            <pc:sldMk cId="1985706698" sldId="688"/>
            <ac:spMk id="7" creationId="{EDDEB853-32E3-7732-DEDC-A3D605AEEE0F}"/>
          </ac:spMkLst>
        </pc:spChg>
        <pc:spChg chg="del">
          <ac:chgData name="Federica Lapolla" userId="6b83f417-c789-4700-a508-dc13352029ef" providerId="ADAL" clId="{563D9D5E-BB59-4762-A88D-E026CAEE5057}" dt="2024-03-20T11:18:08.539" v="1878" actId="478"/>
          <ac:spMkLst>
            <pc:docMk/>
            <pc:sldMk cId="1985706698" sldId="688"/>
            <ac:spMk id="8" creationId="{DE5484B7-8FB9-1AD9-204C-D0DC0367A568}"/>
          </ac:spMkLst>
        </pc:spChg>
        <pc:spChg chg="add mod">
          <ac:chgData name="Federica Lapolla" userId="6b83f417-c789-4700-a508-dc13352029ef" providerId="ADAL" clId="{563D9D5E-BB59-4762-A88D-E026CAEE5057}" dt="2024-03-20T11:35:36.077" v="2194" actId="255"/>
          <ac:spMkLst>
            <pc:docMk/>
            <pc:sldMk cId="1985706698" sldId="688"/>
            <ac:spMk id="9" creationId="{29D31001-7661-7189-5A6C-FFB0B8DE739B}"/>
          </ac:spMkLst>
        </pc:spChg>
        <pc:spChg chg="mod">
          <ac:chgData name="Federica Lapolla" userId="6b83f417-c789-4700-a508-dc13352029ef" providerId="ADAL" clId="{563D9D5E-BB59-4762-A88D-E026CAEE5057}" dt="2024-03-20T11:35:31.241" v="2192" actId="255"/>
          <ac:spMkLst>
            <pc:docMk/>
            <pc:sldMk cId="1985706698" sldId="688"/>
            <ac:spMk id="10" creationId="{5D59CBAC-3957-70BA-D7E0-43175DEBD8B6}"/>
          </ac:spMkLst>
        </pc:spChg>
        <pc:spChg chg="mod">
          <ac:chgData name="Federica Lapolla" userId="6b83f417-c789-4700-a508-dc13352029ef" providerId="ADAL" clId="{563D9D5E-BB59-4762-A88D-E026CAEE5057}" dt="2024-03-20T11:35:39.022" v="2195" actId="14100"/>
          <ac:spMkLst>
            <pc:docMk/>
            <pc:sldMk cId="1985706698" sldId="688"/>
            <ac:spMk id="11" creationId="{E69BBDCB-1007-131C-BE0C-795BD3EE9C8B}"/>
          </ac:spMkLst>
        </pc:spChg>
        <pc:spChg chg="mod">
          <ac:chgData name="Federica Lapolla" userId="6b83f417-c789-4700-a508-dc13352029ef" providerId="ADAL" clId="{563D9D5E-BB59-4762-A88D-E026CAEE5057}" dt="2024-03-20T11:35:33.194" v="2193" actId="255"/>
          <ac:spMkLst>
            <pc:docMk/>
            <pc:sldMk cId="1985706698" sldId="688"/>
            <ac:spMk id="12" creationId="{3E590F25-175A-A535-E441-16D911906B1F}"/>
          </ac:spMkLst>
        </pc:spChg>
        <pc:spChg chg="mod">
          <ac:chgData name="Federica Lapolla" userId="6b83f417-c789-4700-a508-dc13352029ef" providerId="ADAL" clId="{563D9D5E-BB59-4762-A88D-E026CAEE5057}" dt="2024-03-20T11:25:50.413" v="1995" actId="1076"/>
          <ac:spMkLst>
            <pc:docMk/>
            <pc:sldMk cId="1985706698" sldId="688"/>
            <ac:spMk id="28" creationId="{1FD843CC-B95E-8BD9-CDF2-1DF132F79D88}"/>
          </ac:spMkLst>
        </pc:spChg>
        <pc:spChg chg="del">
          <ac:chgData name="Federica Lapolla" userId="6b83f417-c789-4700-a508-dc13352029ef" providerId="ADAL" clId="{563D9D5E-BB59-4762-A88D-E026CAEE5057}" dt="2024-03-20T11:16:53.753" v="1859" actId="478"/>
          <ac:spMkLst>
            <pc:docMk/>
            <pc:sldMk cId="1985706698" sldId="688"/>
            <ac:spMk id="29" creationId="{99DE7E0B-A891-98AF-7D4E-8AC7EAA71953}"/>
          </ac:spMkLst>
        </pc:spChg>
        <pc:spChg chg="mod">
          <ac:chgData name="Federica Lapolla" userId="6b83f417-c789-4700-a508-dc13352029ef" providerId="ADAL" clId="{563D9D5E-BB59-4762-A88D-E026CAEE5057}" dt="2024-03-20T11:26:09.817" v="2000" actId="20577"/>
          <ac:spMkLst>
            <pc:docMk/>
            <pc:sldMk cId="1985706698" sldId="688"/>
            <ac:spMk id="30" creationId="{97455C6C-EE34-C9FD-A174-77E67D8C7901}"/>
          </ac:spMkLst>
        </pc:spChg>
        <pc:spChg chg="del">
          <ac:chgData name="Federica Lapolla" userId="6b83f417-c789-4700-a508-dc13352029ef" providerId="ADAL" clId="{563D9D5E-BB59-4762-A88D-E026CAEE5057}" dt="2024-03-20T11:16:56.536" v="1861" actId="478"/>
          <ac:spMkLst>
            <pc:docMk/>
            <pc:sldMk cId="1985706698" sldId="688"/>
            <ac:spMk id="31" creationId="{3251A79B-AA6D-2DBF-D1B8-4EB152ED8C9B}"/>
          </ac:spMkLst>
        </pc:spChg>
        <pc:spChg chg="del">
          <ac:chgData name="Federica Lapolla" userId="6b83f417-c789-4700-a508-dc13352029ef" providerId="ADAL" clId="{563D9D5E-BB59-4762-A88D-E026CAEE5057}" dt="2024-03-20T11:16:55.424" v="1860" actId="478"/>
          <ac:spMkLst>
            <pc:docMk/>
            <pc:sldMk cId="1985706698" sldId="688"/>
            <ac:spMk id="32" creationId="{72DC9CC2-AA60-1266-2BB4-023ACC8C0144}"/>
          </ac:spMkLst>
        </pc:spChg>
        <pc:spChg chg="mod">
          <ac:chgData name="Federica Lapolla" userId="6b83f417-c789-4700-a508-dc13352029ef" providerId="ADAL" clId="{563D9D5E-BB59-4762-A88D-E026CAEE5057}" dt="2024-03-20T11:28:30.558" v="2019" actId="1076"/>
          <ac:spMkLst>
            <pc:docMk/>
            <pc:sldMk cId="1985706698" sldId="688"/>
            <ac:spMk id="37" creationId="{0B1BF5EB-F535-3A3D-F223-E1384DF5690D}"/>
          </ac:spMkLst>
        </pc:spChg>
        <pc:picChg chg="add mod">
          <ac:chgData name="Federica Lapolla" userId="6b83f417-c789-4700-a508-dc13352029ef" providerId="ADAL" clId="{563D9D5E-BB59-4762-A88D-E026CAEE5057}" dt="2024-03-20T11:19:03.450" v="1886" actId="1076"/>
          <ac:picMkLst>
            <pc:docMk/>
            <pc:sldMk cId="1985706698" sldId="688"/>
            <ac:picMk id="13" creationId="{3E019C5A-F9E1-EDEE-7073-690EBA82FEF8}"/>
          </ac:picMkLst>
        </pc:picChg>
      </pc:sldChg>
    </pc:docChg>
  </pc:docChgLst>
  <pc:docChgLst>
    <pc:chgData name="Federica Lapolla" userId="6b83f417-c789-4700-a508-dc13352029ef" providerId="ADAL" clId="{0C7E5374-2B9A-4039-9EE2-F3109CC29EB3}"/>
    <pc:docChg chg="undo custSel delSld modSld sldOrd delMainMaster">
      <pc:chgData name="Federica Lapolla" userId="6b83f417-c789-4700-a508-dc13352029ef" providerId="ADAL" clId="{0C7E5374-2B9A-4039-9EE2-F3109CC29EB3}" dt="2024-11-04T15:42:26.934" v="1877" actId="20577"/>
      <pc:docMkLst>
        <pc:docMk/>
      </pc:docMkLst>
      <pc:sldChg chg="modSp mod">
        <pc:chgData name="Federica Lapolla" userId="6b83f417-c789-4700-a508-dc13352029ef" providerId="ADAL" clId="{0C7E5374-2B9A-4039-9EE2-F3109CC29EB3}" dt="2024-11-04T15:42:26.934" v="1877" actId="20577"/>
        <pc:sldMkLst>
          <pc:docMk/>
          <pc:sldMk cId="346200885" sldId="260"/>
        </pc:sldMkLst>
        <pc:spChg chg="mod">
          <ac:chgData name="Federica Lapolla" userId="6b83f417-c789-4700-a508-dc13352029ef" providerId="ADAL" clId="{0C7E5374-2B9A-4039-9EE2-F3109CC29EB3}" dt="2024-11-04T15:42:26.934" v="1877" actId="20577"/>
          <ac:spMkLst>
            <pc:docMk/>
            <pc:sldMk cId="346200885" sldId="260"/>
            <ac:spMk id="2" creationId="{1CC8C91C-4392-0A4F-9346-A6DCBDCFC905}"/>
          </ac:spMkLst>
        </pc:spChg>
      </pc:sldChg>
      <pc:sldChg chg="modSp mod">
        <pc:chgData name="Federica Lapolla" userId="6b83f417-c789-4700-a508-dc13352029ef" providerId="ADAL" clId="{0C7E5374-2B9A-4039-9EE2-F3109CC29EB3}" dt="2024-11-04T15:36:24.195" v="1866" actId="1076"/>
        <pc:sldMkLst>
          <pc:docMk/>
          <pc:sldMk cId="710124572" sldId="638"/>
        </pc:sldMkLst>
        <pc:spChg chg="mod">
          <ac:chgData name="Federica Lapolla" userId="6b83f417-c789-4700-a508-dc13352029ef" providerId="ADAL" clId="{0C7E5374-2B9A-4039-9EE2-F3109CC29EB3}" dt="2024-11-04T15:36:24.195" v="1866" actId="1076"/>
          <ac:spMkLst>
            <pc:docMk/>
            <pc:sldMk cId="710124572" sldId="638"/>
            <ac:spMk id="8" creationId="{1238C684-CE5D-EA3B-D0BA-75AF310296F5}"/>
          </ac:spMkLst>
        </pc:spChg>
      </pc:sldChg>
      <pc:sldChg chg="addSp delSp modSp mod ord">
        <pc:chgData name="Federica Lapolla" userId="6b83f417-c789-4700-a508-dc13352029ef" providerId="ADAL" clId="{0C7E5374-2B9A-4039-9EE2-F3109CC29EB3}" dt="2024-11-04T11:36:01.582" v="1372" actId="1076"/>
        <pc:sldMkLst>
          <pc:docMk/>
          <pc:sldMk cId="1813282710" sldId="674"/>
        </pc:sldMkLst>
        <pc:spChg chg="mod">
          <ac:chgData name="Federica Lapolla" userId="6b83f417-c789-4700-a508-dc13352029ef" providerId="ADAL" clId="{0C7E5374-2B9A-4039-9EE2-F3109CC29EB3}" dt="2024-11-04T11:36:01.582" v="1372" actId="1076"/>
          <ac:spMkLst>
            <pc:docMk/>
            <pc:sldMk cId="1813282710" sldId="674"/>
            <ac:spMk id="2" creationId="{C9A11892-28BA-461C-9AE6-70798E396E7B}"/>
          </ac:spMkLst>
        </pc:spChg>
        <pc:spChg chg="del mod">
          <ac:chgData name="Federica Lapolla" userId="6b83f417-c789-4700-a508-dc13352029ef" providerId="ADAL" clId="{0C7E5374-2B9A-4039-9EE2-F3109CC29EB3}" dt="2024-11-04T10:49:53.593" v="175" actId="478"/>
          <ac:spMkLst>
            <pc:docMk/>
            <pc:sldMk cId="1813282710" sldId="674"/>
            <ac:spMk id="3" creationId="{17B1BB8E-2380-4F11-8E16-FD49ABCCDE1F}"/>
          </ac:spMkLst>
        </pc:spChg>
        <pc:spChg chg="del">
          <ac:chgData name="Federica Lapolla" userId="6b83f417-c789-4700-a508-dc13352029ef" providerId="ADAL" clId="{0C7E5374-2B9A-4039-9EE2-F3109CC29EB3}" dt="2024-11-04T10:50:22.643" v="183" actId="478"/>
          <ac:spMkLst>
            <pc:docMk/>
            <pc:sldMk cId="1813282710" sldId="674"/>
            <ac:spMk id="6" creationId="{DAA1D4FC-07C9-5CB2-1255-1F52D5AC3CBD}"/>
          </ac:spMkLst>
        </pc:spChg>
        <pc:spChg chg="del mod">
          <ac:chgData name="Federica Lapolla" userId="6b83f417-c789-4700-a508-dc13352029ef" providerId="ADAL" clId="{0C7E5374-2B9A-4039-9EE2-F3109CC29EB3}" dt="2024-11-04T10:56:05.249" v="546" actId="478"/>
          <ac:spMkLst>
            <pc:docMk/>
            <pc:sldMk cId="1813282710" sldId="674"/>
            <ac:spMk id="7" creationId="{402C4108-06BE-13EB-9800-D5E6BD00619C}"/>
          </ac:spMkLst>
        </pc:spChg>
        <pc:spChg chg="add del mod">
          <ac:chgData name="Federica Lapolla" userId="6b83f417-c789-4700-a508-dc13352029ef" providerId="ADAL" clId="{0C7E5374-2B9A-4039-9EE2-F3109CC29EB3}" dt="2024-11-04T10:49:55.658" v="176" actId="478"/>
          <ac:spMkLst>
            <pc:docMk/>
            <pc:sldMk cId="1813282710" sldId="674"/>
            <ac:spMk id="8" creationId="{720B8C49-7B3D-B4E2-E0A8-9076421E21EC}"/>
          </ac:spMkLst>
        </pc:spChg>
        <pc:spChg chg="add mod">
          <ac:chgData name="Federica Lapolla" userId="6b83f417-c789-4700-a508-dc13352029ef" providerId="ADAL" clId="{0C7E5374-2B9A-4039-9EE2-F3109CC29EB3}" dt="2024-11-04T11:32:10.532" v="1371" actId="20577"/>
          <ac:spMkLst>
            <pc:docMk/>
            <pc:sldMk cId="1813282710" sldId="674"/>
            <ac:spMk id="10" creationId="{86B634DB-F23A-70CC-5864-62902D00A6D6}"/>
          </ac:spMkLst>
        </pc:spChg>
        <pc:picChg chg="add mod">
          <ac:chgData name="Federica Lapolla" userId="6b83f417-c789-4700-a508-dc13352029ef" providerId="ADAL" clId="{0C7E5374-2B9A-4039-9EE2-F3109CC29EB3}" dt="2024-11-04T11:16:29.661" v="884" actId="1076"/>
          <ac:picMkLst>
            <pc:docMk/>
            <pc:sldMk cId="1813282710" sldId="674"/>
            <ac:picMk id="11" creationId="{350BE298-88C7-F440-2CE0-467A8F4DBA75}"/>
          </ac:picMkLst>
        </pc:picChg>
      </pc:sldChg>
      <pc:sldChg chg="del">
        <pc:chgData name="Federica Lapolla" userId="6b83f417-c789-4700-a508-dc13352029ef" providerId="ADAL" clId="{0C7E5374-2B9A-4039-9EE2-F3109CC29EB3}" dt="2024-11-04T10:32:04.930" v="23" actId="47"/>
        <pc:sldMkLst>
          <pc:docMk/>
          <pc:sldMk cId="3647044464" sldId="687"/>
        </pc:sldMkLst>
      </pc:sldChg>
      <pc:sldChg chg="del ord">
        <pc:chgData name="Federica Lapolla" userId="6b83f417-c789-4700-a508-dc13352029ef" providerId="ADAL" clId="{0C7E5374-2B9A-4039-9EE2-F3109CC29EB3}" dt="2024-11-04T10:33:46.285" v="27" actId="47"/>
        <pc:sldMkLst>
          <pc:docMk/>
          <pc:sldMk cId="1985706698" sldId="688"/>
        </pc:sldMkLst>
      </pc:sldChg>
      <pc:sldChg chg="del">
        <pc:chgData name="Federica Lapolla" userId="6b83f417-c789-4700-a508-dc13352029ef" providerId="ADAL" clId="{0C7E5374-2B9A-4039-9EE2-F3109CC29EB3}" dt="2024-11-04T10:32:22.319" v="26" actId="47"/>
        <pc:sldMkLst>
          <pc:docMk/>
          <pc:sldMk cId="3652391271" sldId="689"/>
        </pc:sldMkLst>
      </pc:sldChg>
      <pc:sldChg chg="addSp delSp modSp mod setBg">
        <pc:chgData name="Federica Lapolla" userId="6b83f417-c789-4700-a508-dc13352029ef" providerId="ADAL" clId="{0C7E5374-2B9A-4039-9EE2-F3109CC29EB3}" dt="2024-11-04T11:37:08.785" v="1419" actId="20577"/>
        <pc:sldMkLst>
          <pc:docMk/>
          <pc:sldMk cId="2317896482" sldId="690"/>
        </pc:sldMkLst>
        <pc:spChg chg="mod">
          <ac:chgData name="Federica Lapolla" userId="6b83f417-c789-4700-a508-dc13352029ef" providerId="ADAL" clId="{0C7E5374-2B9A-4039-9EE2-F3109CC29EB3}" dt="2024-11-04T11:24:48.658" v="1089" actId="1076"/>
          <ac:spMkLst>
            <pc:docMk/>
            <pc:sldMk cId="2317896482" sldId="690"/>
            <ac:spMk id="2" creationId="{C9A11892-28BA-461C-9AE6-70798E396E7B}"/>
          </ac:spMkLst>
        </pc:spChg>
        <pc:spChg chg="add del mod">
          <ac:chgData name="Federica Lapolla" userId="6b83f417-c789-4700-a508-dc13352029ef" providerId="ADAL" clId="{0C7E5374-2B9A-4039-9EE2-F3109CC29EB3}" dt="2024-11-04T11:37:08.785" v="1419" actId="20577"/>
          <ac:spMkLst>
            <pc:docMk/>
            <pc:sldMk cId="2317896482" sldId="690"/>
            <ac:spMk id="3" creationId="{17B1BB8E-2380-4F11-8E16-FD49ABCCDE1F}"/>
          </ac:spMkLst>
        </pc:spChg>
        <pc:spChg chg="mod ord">
          <ac:chgData name="Federica Lapolla" userId="6b83f417-c789-4700-a508-dc13352029ef" providerId="ADAL" clId="{0C7E5374-2B9A-4039-9EE2-F3109CC29EB3}" dt="2024-11-04T10:59:44.901" v="732" actId="26606"/>
          <ac:spMkLst>
            <pc:docMk/>
            <pc:sldMk cId="2317896482" sldId="690"/>
            <ac:spMk id="5" creationId="{465BA2F9-BE02-6354-49DA-6ECE9A826C60}"/>
          </ac:spMkLst>
        </pc:spChg>
        <pc:spChg chg="add mod">
          <ac:chgData name="Federica Lapolla" userId="6b83f417-c789-4700-a508-dc13352029ef" providerId="ADAL" clId="{0C7E5374-2B9A-4039-9EE2-F3109CC29EB3}" dt="2024-11-04T11:26:09.225" v="1096" actId="14100"/>
          <ac:spMkLst>
            <pc:docMk/>
            <pc:sldMk cId="2317896482" sldId="690"/>
            <ac:spMk id="7" creationId="{AFFF1081-7047-EBCA-1FB7-BF4E2BF9BD01}"/>
          </ac:spMkLst>
        </pc:spChg>
        <pc:spChg chg="add del">
          <ac:chgData name="Federica Lapolla" userId="6b83f417-c789-4700-a508-dc13352029ef" providerId="ADAL" clId="{0C7E5374-2B9A-4039-9EE2-F3109CC29EB3}" dt="2024-11-04T10:59:44.901" v="732" actId="26606"/>
          <ac:spMkLst>
            <pc:docMk/>
            <pc:sldMk cId="2317896482" sldId="690"/>
            <ac:spMk id="19" creationId="{687AFE0E-B37D-4531-AFE8-231C8348EAF1}"/>
          </ac:spMkLst>
        </pc:spChg>
        <pc:graphicFrameChg chg="add del">
          <ac:chgData name="Federica Lapolla" userId="6b83f417-c789-4700-a508-dc13352029ef" providerId="ADAL" clId="{0C7E5374-2B9A-4039-9EE2-F3109CC29EB3}" dt="2024-11-04T11:11:31.758" v="842" actId="26606"/>
          <ac:graphicFrameMkLst>
            <pc:docMk/>
            <pc:sldMk cId="2317896482" sldId="690"/>
            <ac:graphicFrameMk id="16" creationId="{B9151F33-B41F-5591-7ED2-F32603148C31}"/>
          </ac:graphicFrameMkLst>
        </pc:graphicFrameChg>
        <pc:graphicFrameChg chg="add del">
          <ac:chgData name="Federica Lapolla" userId="6b83f417-c789-4700-a508-dc13352029ef" providerId="ADAL" clId="{0C7E5374-2B9A-4039-9EE2-F3109CC29EB3}" dt="2024-11-04T11:11:48.629" v="844" actId="26606"/>
          <ac:graphicFrameMkLst>
            <pc:docMk/>
            <pc:sldMk cId="2317896482" sldId="690"/>
            <ac:graphicFrameMk id="18" creationId="{2C0D82D4-04BE-0DEB-95C6-9FE17BDD44B4}"/>
          </ac:graphicFrameMkLst>
        </pc:graphicFrameChg>
        <pc:picChg chg="add mod ord">
          <ac:chgData name="Federica Lapolla" userId="6b83f417-c789-4700-a508-dc13352029ef" providerId="ADAL" clId="{0C7E5374-2B9A-4039-9EE2-F3109CC29EB3}" dt="2024-11-04T11:10:06.291" v="839" actId="1076"/>
          <ac:picMkLst>
            <pc:docMk/>
            <pc:sldMk cId="2317896482" sldId="690"/>
            <ac:picMk id="4" creationId="{76CD158E-A8D3-B8D4-92B5-3F30EE0343CA}"/>
          </ac:picMkLst>
        </pc:picChg>
        <pc:picChg chg="ord">
          <ac:chgData name="Federica Lapolla" userId="6b83f417-c789-4700-a508-dc13352029ef" providerId="ADAL" clId="{0C7E5374-2B9A-4039-9EE2-F3109CC29EB3}" dt="2024-11-04T10:59:44.901" v="732" actId="26606"/>
          <ac:picMkLst>
            <pc:docMk/>
            <pc:sldMk cId="2317896482" sldId="690"/>
            <ac:picMk id="14" creationId="{192A4FB7-72A5-4D77-BFEC-FBAA2609FCCA}"/>
          </ac:picMkLst>
        </pc:picChg>
      </pc:sldChg>
      <pc:sldChg chg="addSp delSp modSp mod">
        <pc:chgData name="Federica Lapolla" userId="6b83f417-c789-4700-a508-dc13352029ef" providerId="ADAL" clId="{0C7E5374-2B9A-4039-9EE2-F3109CC29EB3}" dt="2024-11-04T15:35:49.044" v="1865" actId="6549"/>
        <pc:sldMkLst>
          <pc:docMk/>
          <pc:sldMk cId="1962732437" sldId="691"/>
        </pc:sldMkLst>
        <pc:spChg chg="mod">
          <ac:chgData name="Federica Lapolla" userId="6b83f417-c789-4700-a508-dc13352029ef" providerId="ADAL" clId="{0C7E5374-2B9A-4039-9EE2-F3109CC29EB3}" dt="2024-11-04T11:25:07.721" v="1091" actId="1076"/>
          <ac:spMkLst>
            <pc:docMk/>
            <pc:sldMk cId="1962732437" sldId="691"/>
            <ac:spMk id="2" creationId="{CF887958-E7A5-EF59-AFB9-99DA59B8EF5D}"/>
          </ac:spMkLst>
        </pc:spChg>
        <pc:spChg chg="mod">
          <ac:chgData name="Federica Lapolla" userId="6b83f417-c789-4700-a508-dc13352029ef" providerId="ADAL" clId="{0C7E5374-2B9A-4039-9EE2-F3109CC29EB3}" dt="2024-11-04T15:35:49.044" v="1865" actId="6549"/>
          <ac:spMkLst>
            <pc:docMk/>
            <pc:sldMk cId="1962732437" sldId="691"/>
            <ac:spMk id="3" creationId="{A5B13428-1BCB-A9AD-C964-3C6984FBAC58}"/>
          </ac:spMkLst>
        </pc:spChg>
        <pc:spChg chg="mod">
          <ac:chgData name="Federica Lapolla" userId="6b83f417-c789-4700-a508-dc13352029ef" providerId="ADAL" clId="{0C7E5374-2B9A-4039-9EE2-F3109CC29EB3}" dt="2024-11-04T15:33:26.208" v="1840" actId="20577"/>
          <ac:spMkLst>
            <pc:docMk/>
            <pc:sldMk cId="1962732437" sldId="691"/>
            <ac:spMk id="6" creationId="{DF3BA60F-826C-88E4-8AE5-EF3AA0B4524D}"/>
          </ac:spMkLst>
        </pc:spChg>
        <pc:spChg chg="del">
          <ac:chgData name="Federica Lapolla" userId="6b83f417-c789-4700-a508-dc13352029ef" providerId="ADAL" clId="{0C7E5374-2B9A-4039-9EE2-F3109CC29EB3}" dt="2024-11-04T10:36:09.691" v="34" actId="478"/>
          <ac:spMkLst>
            <pc:docMk/>
            <pc:sldMk cId="1962732437" sldId="691"/>
            <ac:spMk id="7" creationId="{252F9DF7-A36C-7FE7-6FEC-184E990A02EB}"/>
          </ac:spMkLst>
        </pc:spChg>
        <pc:spChg chg="add mod">
          <ac:chgData name="Federica Lapolla" userId="6b83f417-c789-4700-a508-dc13352029ef" providerId="ADAL" clId="{0C7E5374-2B9A-4039-9EE2-F3109CC29EB3}" dt="2024-11-04T11:20:13.446" v="1031" actId="122"/>
          <ac:spMkLst>
            <pc:docMk/>
            <pc:sldMk cId="1962732437" sldId="691"/>
            <ac:spMk id="13" creationId="{9D4B2190-1EF5-82C5-EDEC-C1D8A151A97F}"/>
          </ac:spMkLst>
        </pc:spChg>
        <pc:picChg chg="add del mod">
          <ac:chgData name="Federica Lapolla" userId="6b83f417-c789-4700-a508-dc13352029ef" providerId="ADAL" clId="{0C7E5374-2B9A-4039-9EE2-F3109CC29EB3}" dt="2024-11-04T10:46:16.300" v="83" actId="478"/>
          <ac:picMkLst>
            <pc:docMk/>
            <pc:sldMk cId="1962732437" sldId="691"/>
            <ac:picMk id="4" creationId="{8779015B-3856-EFB7-599B-65DDBC092E18}"/>
          </ac:picMkLst>
        </pc:picChg>
        <pc:picChg chg="add mod ord">
          <ac:chgData name="Federica Lapolla" userId="6b83f417-c789-4700-a508-dc13352029ef" providerId="ADAL" clId="{0C7E5374-2B9A-4039-9EE2-F3109CC29EB3}" dt="2024-11-04T15:28:44.584" v="1818" actId="1076"/>
          <ac:picMkLst>
            <pc:docMk/>
            <pc:sldMk cId="1962732437" sldId="691"/>
            <ac:picMk id="9" creationId="{667EB2D4-FE2B-0BF4-81BB-89DBF8DCC8EB}"/>
          </ac:picMkLst>
        </pc:picChg>
        <pc:picChg chg="add mod">
          <ac:chgData name="Federica Lapolla" userId="6b83f417-c789-4700-a508-dc13352029ef" providerId="ADAL" clId="{0C7E5374-2B9A-4039-9EE2-F3109CC29EB3}" dt="2024-11-04T15:28:47.675" v="1819" actId="1076"/>
          <ac:picMkLst>
            <pc:docMk/>
            <pc:sldMk cId="1962732437" sldId="691"/>
            <ac:picMk id="11" creationId="{7ECC8695-ED13-F90B-944D-1CA11F4D80DA}"/>
          </ac:picMkLst>
        </pc:picChg>
        <pc:picChg chg="add mod">
          <ac:chgData name="Federica Lapolla" userId="6b83f417-c789-4700-a508-dc13352029ef" providerId="ADAL" clId="{0C7E5374-2B9A-4039-9EE2-F3109CC29EB3}" dt="2024-11-04T10:37:12.895" v="44" actId="14100"/>
          <ac:picMkLst>
            <pc:docMk/>
            <pc:sldMk cId="1962732437" sldId="691"/>
            <ac:picMk id="1026" creationId="{FC5093EC-9196-C091-8EB5-F5B7A4E64151}"/>
          </ac:picMkLst>
        </pc:picChg>
      </pc:sldChg>
      <pc:sldMasterChg chg="del delSldLayout">
        <pc:chgData name="Federica Lapolla" userId="6b83f417-c789-4700-a508-dc13352029ef" providerId="ADAL" clId="{0C7E5374-2B9A-4039-9EE2-F3109CC29EB3}" dt="2024-11-04T10:33:46.285" v="27" actId="47"/>
        <pc:sldMasterMkLst>
          <pc:docMk/>
          <pc:sldMasterMk cId="1000932885" sldId="2147483648"/>
        </pc:sldMasterMkLst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2236235884" sldId="2147483649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1347919123" sldId="2147483650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3029737973" sldId="2147483651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1127371367" sldId="2147483652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3443171864" sldId="2147483653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2011152538" sldId="2147483654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3528129753" sldId="2147483655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3716873367" sldId="2147483656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3569555189" sldId="2147483657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3630177708" sldId="2147483658"/>
          </pc:sldLayoutMkLst>
        </pc:sldLayoutChg>
        <pc:sldLayoutChg chg="del">
          <pc:chgData name="Federica Lapolla" userId="6b83f417-c789-4700-a508-dc13352029ef" providerId="ADAL" clId="{0C7E5374-2B9A-4039-9EE2-F3109CC29EB3}" dt="2024-11-04T10:33:46.285" v="27" actId="47"/>
          <pc:sldLayoutMkLst>
            <pc:docMk/>
            <pc:sldMasterMk cId="1000932885" sldId="2147483648"/>
            <pc:sldLayoutMk cId="3882649057" sldId="2147483659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87494C-7D16-4C07-8E69-19C2A83F71C7}" type="doc">
      <dgm:prSet loTypeId="urn:microsoft.com/office/officeart/2005/8/layout/p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ABB13D12-9B9A-44E2-B281-620BA6B188E4}">
      <dgm:prSet custT="1"/>
      <dgm:spPr/>
      <dgm:t>
        <a:bodyPr/>
        <a:lstStyle/>
        <a:p>
          <a:r>
            <a:rPr lang="it-IT" sz="1600" b="1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Risorse: 1,5 milioni di euro (circa 120 Piani approvabili)</a:t>
          </a:r>
          <a:endParaRPr lang="en-US" sz="1600" b="1" cap="small" baseline="0" dirty="0">
            <a:solidFill>
              <a:schemeClr val="tx1">
                <a:lumMod val="75000"/>
                <a:lumOff val="25000"/>
              </a:scheme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059FE25B-C85E-48AE-81FC-35033EE9DFD3}" type="parTrans" cxnId="{36F5CC15-5E8B-4AD1-81D7-1E59D598580E}">
      <dgm:prSet/>
      <dgm:spPr/>
      <dgm:t>
        <a:bodyPr/>
        <a:lstStyle/>
        <a:p>
          <a:endParaRPr lang="en-US"/>
        </a:p>
      </dgm:t>
    </dgm:pt>
    <dgm:pt modelId="{66159EB6-6A6C-4740-822F-C6A035BA9F4B}" type="sibTrans" cxnId="{36F5CC15-5E8B-4AD1-81D7-1E59D598580E}">
      <dgm:prSet/>
      <dgm:spPr/>
      <dgm:t>
        <a:bodyPr/>
        <a:lstStyle/>
        <a:p>
          <a:endParaRPr lang="en-US"/>
        </a:p>
      </dgm:t>
    </dgm:pt>
    <dgm:pt modelId="{96F2F8E4-6C86-4C02-89D1-62E3DEA68B1C}">
      <dgm:prSet custT="1"/>
      <dgm:spPr/>
      <dgm:t>
        <a:bodyPr/>
        <a:lstStyle/>
        <a:p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Finanziamento Max: 12.500 € per azienda</a:t>
          </a:r>
          <a:endParaRPr lang="en-US" sz="1600" b="1" kern="1200" cap="small" baseline="0" dirty="0">
            <a:solidFill>
              <a:schemeClr val="tx1">
                <a:lumMod val="75000"/>
                <a:lumOff val="25000"/>
              </a:scheme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E0786F9E-257F-44D5-B230-D3BFC50E7B2E}" type="parTrans" cxnId="{7EF12248-C644-493C-AA1B-26F3BD9FFEE2}">
      <dgm:prSet/>
      <dgm:spPr/>
      <dgm:t>
        <a:bodyPr/>
        <a:lstStyle/>
        <a:p>
          <a:endParaRPr lang="en-US"/>
        </a:p>
      </dgm:t>
    </dgm:pt>
    <dgm:pt modelId="{BECF6E05-AAE6-432A-AFE6-1C1EF915B168}" type="sibTrans" cxnId="{7EF12248-C644-493C-AA1B-26F3BD9FFEE2}">
      <dgm:prSet/>
      <dgm:spPr/>
      <dgm:t>
        <a:bodyPr/>
        <a:lstStyle/>
        <a:p>
          <a:endParaRPr lang="en-US"/>
        </a:p>
      </dgm:t>
    </dgm:pt>
    <dgm:pt modelId="{2977E4D4-6FC1-4703-AA0D-B38F4DF54359}">
      <dgm:prSet custT="1"/>
      <dgm:spPr/>
      <dgm:t>
        <a:bodyPr/>
        <a:lstStyle/>
        <a:p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Tipologia dei Piani: Piani aziendali singoli</a:t>
          </a:r>
          <a:endParaRPr lang="en-US" sz="1600" b="1" kern="1200" cap="small" baseline="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0FD2C3F2-4AEE-4A2E-B325-2C89459A7D26}" type="parTrans" cxnId="{8B1ADE27-EE9B-4282-93F5-DC4735E537D3}">
      <dgm:prSet/>
      <dgm:spPr/>
      <dgm:t>
        <a:bodyPr/>
        <a:lstStyle/>
        <a:p>
          <a:endParaRPr lang="en-US"/>
        </a:p>
      </dgm:t>
    </dgm:pt>
    <dgm:pt modelId="{364AF663-F807-4F29-B4D1-E0BA7061E183}" type="sibTrans" cxnId="{8B1ADE27-EE9B-4282-93F5-DC4735E537D3}">
      <dgm:prSet/>
      <dgm:spPr/>
      <dgm:t>
        <a:bodyPr/>
        <a:lstStyle/>
        <a:p>
          <a:endParaRPr lang="en-US"/>
        </a:p>
      </dgm:t>
    </dgm:pt>
    <dgm:pt modelId="{32E82F3E-9E91-4BB6-87CF-B0821057C227}">
      <dgm:prSet custT="1"/>
      <dgm:spPr/>
      <dgm:t>
        <a:bodyPr/>
        <a:lstStyle/>
        <a:p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Condizioni di accesso: PMI  aderenti/neo aderenti. </a:t>
          </a:r>
        </a:p>
        <a:p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Escluse le PMI che hanno ottenuto un finanziamento con l’Avviso 1/24. </a:t>
          </a:r>
        </a:p>
        <a:p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Escluse le GI</a:t>
          </a:r>
          <a:endParaRPr lang="en-US" sz="1600" b="1" kern="1200" cap="small" baseline="0" dirty="0">
            <a:solidFill>
              <a:schemeClr val="tx1">
                <a:lumMod val="75000"/>
                <a:lumOff val="25000"/>
              </a:scheme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AB1B01AC-C619-49E9-AC87-A62C12839F3D}" type="parTrans" cxnId="{C2113CC6-CC0F-4DC9-AE87-DFF132F53477}">
      <dgm:prSet/>
      <dgm:spPr/>
      <dgm:t>
        <a:bodyPr/>
        <a:lstStyle/>
        <a:p>
          <a:endParaRPr lang="en-US"/>
        </a:p>
      </dgm:t>
    </dgm:pt>
    <dgm:pt modelId="{BE96B981-1AB8-41EA-92D5-425D32E33D07}" type="sibTrans" cxnId="{C2113CC6-CC0F-4DC9-AE87-DFF132F53477}">
      <dgm:prSet/>
      <dgm:spPr/>
      <dgm:t>
        <a:bodyPr/>
        <a:lstStyle/>
        <a:p>
          <a:endParaRPr lang="en-US"/>
        </a:p>
      </dgm:t>
    </dgm:pt>
    <dgm:pt modelId="{10396D9A-E6D8-4149-B4F7-7849C180C2C5}">
      <dgm:prSet custT="1"/>
      <dgm:spPr/>
      <dgm:t>
        <a:bodyPr/>
        <a:lstStyle/>
        <a:p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Soglia per l’approvazione: 75/100</a:t>
          </a:r>
        </a:p>
      </dgm:t>
    </dgm:pt>
    <dgm:pt modelId="{B382B57D-9F67-44D3-8ED8-C88AAD923D36}" type="parTrans" cxnId="{FD567E1F-6FE9-4667-ADC2-9D342D3679DD}">
      <dgm:prSet/>
      <dgm:spPr/>
      <dgm:t>
        <a:bodyPr/>
        <a:lstStyle/>
        <a:p>
          <a:endParaRPr lang="it-IT"/>
        </a:p>
      </dgm:t>
    </dgm:pt>
    <dgm:pt modelId="{D0B92776-5C00-4FFC-A306-17A10A20AF97}" type="sibTrans" cxnId="{FD567E1F-6FE9-4667-ADC2-9D342D3679DD}">
      <dgm:prSet/>
      <dgm:spPr/>
      <dgm:t>
        <a:bodyPr/>
        <a:lstStyle/>
        <a:p>
          <a:endParaRPr lang="it-IT"/>
        </a:p>
      </dgm:t>
    </dgm:pt>
    <dgm:pt modelId="{A4638023-BB0D-47BD-A9D3-C5BD38322A3F}" type="pres">
      <dgm:prSet presAssocID="{9287494C-7D16-4C07-8E69-19C2A83F71C7}" presName="Name0" presStyleCnt="0">
        <dgm:presLayoutVars>
          <dgm:dir/>
          <dgm:resizeHandles val="exact"/>
        </dgm:presLayoutVars>
      </dgm:prSet>
      <dgm:spPr/>
    </dgm:pt>
    <dgm:pt modelId="{93919C28-8A1D-4029-A1FB-46B4F6057512}" type="pres">
      <dgm:prSet presAssocID="{9287494C-7D16-4C07-8E69-19C2A83F71C7}" presName="bkgdShp" presStyleLbl="alignAccFollowNode1" presStyleIdx="0" presStyleCnt="1"/>
      <dgm:spPr/>
    </dgm:pt>
    <dgm:pt modelId="{98FE509D-C692-427F-9A77-5AF12FC8C274}" type="pres">
      <dgm:prSet presAssocID="{9287494C-7D16-4C07-8E69-19C2A83F71C7}" presName="linComp" presStyleCnt="0"/>
      <dgm:spPr/>
    </dgm:pt>
    <dgm:pt modelId="{D02475E4-E86C-448F-9EE9-44A81F086479}" type="pres">
      <dgm:prSet presAssocID="{ABB13D12-9B9A-44E2-B281-620BA6B188E4}" presName="compNode" presStyleCnt="0"/>
      <dgm:spPr/>
    </dgm:pt>
    <dgm:pt modelId="{D5007843-FD9C-4AA0-A527-79EA25B113AB}" type="pres">
      <dgm:prSet presAssocID="{ABB13D12-9B9A-44E2-B281-620BA6B188E4}" presName="node" presStyleLbl="node1" presStyleIdx="0" presStyleCnt="5">
        <dgm:presLayoutVars>
          <dgm:bulletEnabled val="1"/>
        </dgm:presLayoutVars>
      </dgm:prSet>
      <dgm:spPr/>
    </dgm:pt>
    <dgm:pt modelId="{ED1E2B75-E947-4E00-B2A5-B1758334936C}" type="pres">
      <dgm:prSet presAssocID="{ABB13D12-9B9A-44E2-B281-620BA6B188E4}" presName="invisiNode" presStyleLbl="node1" presStyleIdx="0" presStyleCnt="5"/>
      <dgm:spPr/>
    </dgm:pt>
    <dgm:pt modelId="{A8147BEF-7046-4499-9924-D998B52DBF98}" type="pres">
      <dgm:prSet presAssocID="{ABB13D12-9B9A-44E2-B281-620BA6B188E4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uro con riempimento a tinta unita"/>
        </a:ext>
      </dgm:extLst>
    </dgm:pt>
    <dgm:pt modelId="{11F3D274-04B7-4E5B-A39B-B3593FF37409}" type="pres">
      <dgm:prSet presAssocID="{66159EB6-6A6C-4740-822F-C6A035BA9F4B}" presName="sibTrans" presStyleLbl="sibTrans2D1" presStyleIdx="0" presStyleCnt="0"/>
      <dgm:spPr/>
    </dgm:pt>
    <dgm:pt modelId="{F8BCBC53-2AD3-46A8-A3A4-0BBBFC3958C0}" type="pres">
      <dgm:prSet presAssocID="{96F2F8E4-6C86-4C02-89D1-62E3DEA68B1C}" presName="compNode" presStyleCnt="0"/>
      <dgm:spPr/>
    </dgm:pt>
    <dgm:pt modelId="{FC3B86B8-C2E6-4EFD-81B1-5230127201E5}" type="pres">
      <dgm:prSet presAssocID="{96F2F8E4-6C86-4C02-89D1-62E3DEA68B1C}" presName="node" presStyleLbl="node1" presStyleIdx="1" presStyleCnt="5">
        <dgm:presLayoutVars>
          <dgm:bulletEnabled val="1"/>
        </dgm:presLayoutVars>
      </dgm:prSet>
      <dgm:spPr/>
    </dgm:pt>
    <dgm:pt modelId="{C8699DF3-D164-4298-ADE2-80F7152C5085}" type="pres">
      <dgm:prSet presAssocID="{96F2F8E4-6C86-4C02-89D1-62E3DEA68B1C}" presName="invisiNode" presStyleLbl="node1" presStyleIdx="1" presStyleCnt="5"/>
      <dgm:spPr/>
    </dgm:pt>
    <dgm:pt modelId="{8D53CFF1-FFEA-4B6C-80B1-8CB7BE365065}" type="pres">
      <dgm:prSet presAssocID="{96F2F8E4-6C86-4C02-89D1-62E3DEA68B1C}" presName="imagNode" presStyleLbl="fgImgPlac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enaro"/>
        </a:ext>
      </dgm:extLst>
    </dgm:pt>
    <dgm:pt modelId="{1585F499-F309-4D6D-8C90-734DD5A0287E}" type="pres">
      <dgm:prSet presAssocID="{BECF6E05-AAE6-432A-AFE6-1C1EF915B168}" presName="sibTrans" presStyleLbl="sibTrans2D1" presStyleIdx="0" presStyleCnt="0"/>
      <dgm:spPr/>
    </dgm:pt>
    <dgm:pt modelId="{3AE38ACA-ACF3-480D-88AD-AE555B7F2798}" type="pres">
      <dgm:prSet presAssocID="{2977E4D4-6FC1-4703-AA0D-B38F4DF54359}" presName="compNode" presStyleCnt="0"/>
      <dgm:spPr/>
    </dgm:pt>
    <dgm:pt modelId="{1479C37D-6CDD-447C-BA6C-E4A8CD3580A9}" type="pres">
      <dgm:prSet presAssocID="{2977E4D4-6FC1-4703-AA0D-B38F4DF54359}" presName="node" presStyleLbl="node1" presStyleIdx="2" presStyleCnt="5">
        <dgm:presLayoutVars>
          <dgm:bulletEnabled val="1"/>
        </dgm:presLayoutVars>
      </dgm:prSet>
      <dgm:spPr/>
    </dgm:pt>
    <dgm:pt modelId="{C8163340-F2F3-4A7D-982F-D41C1FA7FF39}" type="pres">
      <dgm:prSet presAssocID="{2977E4D4-6FC1-4703-AA0D-B38F4DF54359}" presName="invisiNode" presStyleLbl="node1" presStyleIdx="2" presStyleCnt="5"/>
      <dgm:spPr/>
    </dgm:pt>
    <dgm:pt modelId="{BE89E755-CB68-4A5F-A523-FEC68A25626F}" type="pres">
      <dgm:prSet presAssocID="{2977E4D4-6FC1-4703-AA0D-B38F4DF54359}" presName="imagNode" presStyleLbl="fgImgPlac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9000" b="-9000"/>
          </a:stretch>
        </a:blipFill>
      </dgm:spPr>
      <dgm:extLst>
        <a:ext uri="{E40237B7-FDA0-4F09-8148-C483321AD2D9}">
          <dgm14:cNvPr xmlns:dgm14="http://schemas.microsoft.com/office/drawing/2010/diagram" id="0" name="" descr="Libro chiuso contorno"/>
        </a:ext>
      </dgm:extLst>
    </dgm:pt>
    <dgm:pt modelId="{CB74870E-A222-43CF-902C-542D1A3E31B2}" type="pres">
      <dgm:prSet presAssocID="{364AF663-F807-4F29-B4D1-E0BA7061E183}" presName="sibTrans" presStyleLbl="sibTrans2D1" presStyleIdx="0" presStyleCnt="0"/>
      <dgm:spPr/>
    </dgm:pt>
    <dgm:pt modelId="{870C02B8-2E89-4F6F-A523-3A8AC2707C00}" type="pres">
      <dgm:prSet presAssocID="{32E82F3E-9E91-4BB6-87CF-B0821057C227}" presName="compNode" presStyleCnt="0"/>
      <dgm:spPr/>
    </dgm:pt>
    <dgm:pt modelId="{F7AA73BC-4643-4C16-9D8E-4E9D5A96B5AE}" type="pres">
      <dgm:prSet presAssocID="{32E82F3E-9E91-4BB6-87CF-B0821057C227}" presName="node" presStyleLbl="node1" presStyleIdx="3" presStyleCnt="5">
        <dgm:presLayoutVars>
          <dgm:bulletEnabled val="1"/>
        </dgm:presLayoutVars>
      </dgm:prSet>
      <dgm:spPr/>
    </dgm:pt>
    <dgm:pt modelId="{1453D16A-E083-400E-8B25-A10442840C0F}" type="pres">
      <dgm:prSet presAssocID="{32E82F3E-9E91-4BB6-87CF-B0821057C227}" presName="invisiNode" presStyleLbl="node1" presStyleIdx="3" presStyleCnt="5"/>
      <dgm:spPr/>
    </dgm:pt>
    <dgm:pt modelId="{40193FC6-021B-48DE-8D78-E153C01E847F}" type="pres">
      <dgm:prSet presAssocID="{32E82F3E-9E91-4BB6-87CF-B0821057C227}" presName="imagNode" presStyleLbl="fgImgPlac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abbrica contorno"/>
        </a:ext>
      </dgm:extLst>
    </dgm:pt>
    <dgm:pt modelId="{32A8F40D-D42E-4F42-897C-05E6CE01212A}" type="pres">
      <dgm:prSet presAssocID="{BE96B981-1AB8-41EA-92D5-425D32E33D07}" presName="sibTrans" presStyleLbl="sibTrans2D1" presStyleIdx="0" presStyleCnt="0"/>
      <dgm:spPr/>
    </dgm:pt>
    <dgm:pt modelId="{DD266D3F-AE3E-4DDC-B06F-C5D0E5E72D24}" type="pres">
      <dgm:prSet presAssocID="{10396D9A-E6D8-4149-B4F7-7849C180C2C5}" presName="compNode" presStyleCnt="0"/>
      <dgm:spPr/>
    </dgm:pt>
    <dgm:pt modelId="{5E9715A9-CD25-4582-944C-4CE4E8301DC1}" type="pres">
      <dgm:prSet presAssocID="{10396D9A-E6D8-4149-B4F7-7849C180C2C5}" presName="node" presStyleLbl="node1" presStyleIdx="4" presStyleCnt="5">
        <dgm:presLayoutVars>
          <dgm:bulletEnabled val="1"/>
        </dgm:presLayoutVars>
      </dgm:prSet>
      <dgm:spPr/>
    </dgm:pt>
    <dgm:pt modelId="{E70FB395-3B5B-4121-AF62-8E29FB21D51E}" type="pres">
      <dgm:prSet presAssocID="{10396D9A-E6D8-4149-B4F7-7849C180C2C5}" presName="invisiNode" presStyleLbl="node1" presStyleIdx="4" presStyleCnt="5"/>
      <dgm:spPr/>
    </dgm:pt>
    <dgm:pt modelId="{0A548074-55A9-4F8E-A95D-6C00183E2162}" type="pres">
      <dgm:prSet presAssocID="{10396D9A-E6D8-4149-B4F7-7849C180C2C5}" presName="imagNode" presStyleLbl="fgImgPlac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Valutazione 3 stella contorno"/>
        </a:ext>
      </dgm:extLst>
    </dgm:pt>
  </dgm:ptLst>
  <dgm:cxnLst>
    <dgm:cxn modelId="{1CF60215-2AA3-4A80-8B00-0BDA7022C1F5}" type="presOf" srcId="{ABB13D12-9B9A-44E2-B281-620BA6B188E4}" destId="{D5007843-FD9C-4AA0-A527-79EA25B113AB}" srcOrd="0" destOrd="0" presId="urn:microsoft.com/office/officeart/2005/8/layout/pList2"/>
    <dgm:cxn modelId="{36F5CC15-5E8B-4AD1-81D7-1E59D598580E}" srcId="{9287494C-7D16-4C07-8E69-19C2A83F71C7}" destId="{ABB13D12-9B9A-44E2-B281-620BA6B188E4}" srcOrd="0" destOrd="0" parTransId="{059FE25B-C85E-48AE-81FC-35033EE9DFD3}" sibTransId="{66159EB6-6A6C-4740-822F-C6A035BA9F4B}"/>
    <dgm:cxn modelId="{FD567E1F-6FE9-4667-ADC2-9D342D3679DD}" srcId="{9287494C-7D16-4C07-8E69-19C2A83F71C7}" destId="{10396D9A-E6D8-4149-B4F7-7849C180C2C5}" srcOrd="4" destOrd="0" parTransId="{B382B57D-9F67-44D3-8ED8-C88AAD923D36}" sibTransId="{D0B92776-5C00-4FFC-A306-17A10A20AF97}"/>
    <dgm:cxn modelId="{B2EFF725-3568-4248-A0AA-7355283B2432}" type="presOf" srcId="{9287494C-7D16-4C07-8E69-19C2A83F71C7}" destId="{A4638023-BB0D-47BD-A9D3-C5BD38322A3F}" srcOrd="0" destOrd="0" presId="urn:microsoft.com/office/officeart/2005/8/layout/pList2"/>
    <dgm:cxn modelId="{8B1ADE27-EE9B-4282-93F5-DC4735E537D3}" srcId="{9287494C-7D16-4C07-8E69-19C2A83F71C7}" destId="{2977E4D4-6FC1-4703-AA0D-B38F4DF54359}" srcOrd="2" destOrd="0" parTransId="{0FD2C3F2-4AEE-4A2E-B325-2C89459A7D26}" sibTransId="{364AF663-F807-4F29-B4D1-E0BA7061E183}"/>
    <dgm:cxn modelId="{9C19BE30-377B-4001-A7F4-7D1B769E7CE4}" type="presOf" srcId="{2977E4D4-6FC1-4703-AA0D-B38F4DF54359}" destId="{1479C37D-6CDD-447C-BA6C-E4A8CD3580A9}" srcOrd="0" destOrd="0" presId="urn:microsoft.com/office/officeart/2005/8/layout/pList2"/>
    <dgm:cxn modelId="{53A2765C-DC8D-4A57-8BEC-25886B01CE62}" type="presOf" srcId="{96F2F8E4-6C86-4C02-89D1-62E3DEA68B1C}" destId="{FC3B86B8-C2E6-4EFD-81B1-5230127201E5}" srcOrd="0" destOrd="0" presId="urn:microsoft.com/office/officeart/2005/8/layout/pList2"/>
    <dgm:cxn modelId="{7EF12248-C644-493C-AA1B-26F3BD9FFEE2}" srcId="{9287494C-7D16-4C07-8E69-19C2A83F71C7}" destId="{96F2F8E4-6C86-4C02-89D1-62E3DEA68B1C}" srcOrd="1" destOrd="0" parTransId="{E0786F9E-257F-44D5-B230-D3BFC50E7B2E}" sibTransId="{BECF6E05-AAE6-432A-AFE6-1C1EF915B168}"/>
    <dgm:cxn modelId="{4643084F-A741-4F36-BDA2-0F8ED1E9B873}" type="presOf" srcId="{364AF663-F807-4F29-B4D1-E0BA7061E183}" destId="{CB74870E-A222-43CF-902C-542D1A3E31B2}" srcOrd="0" destOrd="0" presId="urn:microsoft.com/office/officeart/2005/8/layout/pList2"/>
    <dgm:cxn modelId="{75085093-D0F1-4028-940C-928E65F49D26}" type="presOf" srcId="{32E82F3E-9E91-4BB6-87CF-B0821057C227}" destId="{F7AA73BC-4643-4C16-9D8E-4E9D5A96B5AE}" srcOrd="0" destOrd="0" presId="urn:microsoft.com/office/officeart/2005/8/layout/pList2"/>
    <dgm:cxn modelId="{60851498-6EB2-4EF6-965B-B99537250D58}" type="presOf" srcId="{BECF6E05-AAE6-432A-AFE6-1C1EF915B168}" destId="{1585F499-F309-4D6D-8C90-734DD5A0287E}" srcOrd="0" destOrd="0" presId="urn:microsoft.com/office/officeart/2005/8/layout/pList2"/>
    <dgm:cxn modelId="{9FE3C4B7-34B5-4F9E-BA3E-0957DAB0B37C}" type="presOf" srcId="{66159EB6-6A6C-4740-822F-C6A035BA9F4B}" destId="{11F3D274-04B7-4E5B-A39B-B3593FF37409}" srcOrd="0" destOrd="0" presId="urn:microsoft.com/office/officeart/2005/8/layout/pList2"/>
    <dgm:cxn modelId="{AD5BBBC2-772D-4170-84F5-54B539E61E7F}" type="presOf" srcId="{10396D9A-E6D8-4149-B4F7-7849C180C2C5}" destId="{5E9715A9-CD25-4582-944C-4CE4E8301DC1}" srcOrd="0" destOrd="0" presId="urn:microsoft.com/office/officeart/2005/8/layout/pList2"/>
    <dgm:cxn modelId="{C2113CC6-CC0F-4DC9-AE87-DFF132F53477}" srcId="{9287494C-7D16-4C07-8E69-19C2A83F71C7}" destId="{32E82F3E-9E91-4BB6-87CF-B0821057C227}" srcOrd="3" destOrd="0" parTransId="{AB1B01AC-C619-49E9-AC87-A62C12839F3D}" sibTransId="{BE96B981-1AB8-41EA-92D5-425D32E33D07}"/>
    <dgm:cxn modelId="{7689D7E4-CB41-454E-9904-249C53DDC604}" type="presOf" srcId="{BE96B981-1AB8-41EA-92D5-425D32E33D07}" destId="{32A8F40D-D42E-4F42-897C-05E6CE01212A}" srcOrd="0" destOrd="0" presId="urn:microsoft.com/office/officeart/2005/8/layout/pList2"/>
    <dgm:cxn modelId="{D88B28D7-5A63-49BE-AAC9-313C5079ED3A}" type="presParOf" srcId="{A4638023-BB0D-47BD-A9D3-C5BD38322A3F}" destId="{93919C28-8A1D-4029-A1FB-46B4F6057512}" srcOrd="0" destOrd="0" presId="urn:microsoft.com/office/officeart/2005/8/layout/pList2"/>
    <dgm:cxn modelId="{FCD93FE7-F833-4DB2-BA22-37BE74D34F57}" type="presParOf" srcId="{A4638023-BB0D-47BD-A9D3-C5BD38322A3F}" destId="{98FE509D-C692-427F-9A77-5AF12FC8C274}" srcOrd="1" destOrd="0" presId="urn:microsoft.com/office/officeart/2005/8/layout/pList2"/>
    <dgm:cxn modelId="{B02E7D27-34A7-4D19-9E3D-DEFD9FF8AF6E}" type="presParOf" srcId="{98FE509D-C692-427F-9A77-5AF12FC8C274}" destId="{D02475E4-E86C-448F-9EE9-44A81F086479}" srcOrd="0" destOrd="0" presId="urn:microsoft.com/office/officeart/2005/8/layout/pList2"/>
    <dgm:cxn modelId="{C3A5FF1D-394F-43F2-B178-1881B64E2ED8}" type="presParOf" srcId="{D02475E4-E86C-448F-9EE9-44A81F086479}" destId="{D5007843-FD9C-4AA0-A527-79EA25B113AB}" srcOrd="0" destOrd="0" presId="urn:microsoft.com/office/officeart/2005/8/layout/pList2"/>
    <dgm:cxn modelId="{B0B96FCB-3082-4168-8A3E-ED618A1EB853}" type="presParOf" srcId="{D02475E4-E86C-448F-9EE9-44A81F086479}" destId="{ED1E2B75-E947-4E00-B2A5-B1758334936C}" srcOrd="1" destOrd="0" presId="urn:microsoft.com/office/officeart/2005/8/layout/pList2"/>
    <dgm:cxn modelId="{CC4DF5C6-C8D4-4A86-8651-7DEEFDEA0A96}" type="presParOf" srcId="{D02475E4-E86C-448F-9EE9-44A81F086479}" destId="{A8147BEF-7046-4499-9924-D998B52DBF98}" srcOrd="2" destOrd="0" presId="urn:microsoft.com/office/officeart/2005/8/layout/pList2"/>
    <dgm:cxn modelId="{C0C6768E-D1EB-4EC4-85DE-D27744E15B25}" type="presParOf" srcId="{98FE509D-C692-427F-9A77-5AF12FC8C274}" destId="{11F3D274-04B7-4E5B-A39B-B3593FF37409}" srcOrd="1" destOrd="0" presId="urn:microsoft.com/office/officeart/2005/8/layout/pList2"/>
    <dgm:cxn modelId="{9C112F69-C6F0-4A73-BDB0-023E1C46D57C}" type="presParOf" srcId="{98FE509D-C692-427F-9A77-5AF12FC8C274}" destId="{F8BCBC53-2AD3-46A8-A3A4-0BBBFC3958C0}" srcOrd="2" destOrd="0" presId="urn:microsoft.com/office/officeart/2005/8/layout/pList2"/>
    <dgm:cxn modelId="{D02ABC5B-AB47-4F47-AF8B-732259678BE1}" type="presParOf" srcId="{F8BCBC53-2AD3-46A8-A3A4-0BBBFC3958C0}" destId="{FC3B86B8-C2E6-4EFD-81B1-5230127201E5}" srcOrd="0" destOrd="0" presId="urn:microsoft.com/office/officeart/2005/8/layout/pList2"/>
    <dgm:cxn modelId="{EF22171C-FFF4-48A8-A3F3-C7F6FC0DF4C8}" type="presParOf" srcId="{F8BCBC53-2AD3-46A8-A3A4-0BBBFC3958C0}" destId="{C8699DF3-D164-4298-ADE2-80F7152C5085}" srcOrd="1" destOrd="0" presId="urn:microsoft.com/office/officeart/2005/8/layout/pList2"/>
    <dgm:cxn modelId="{98A13247-5114-41BC-B8D5-99619486BA8C}" type="presParOf" srcId="{F8BCBC53-2AD3-46A8-A3A4-0BBBFC3958C0}" destId="{8D53CFF1-FFEA-4B6C-80B1-8CB7BE365065}" srcOrd="2" destOrd="0" presId="urn:microsoft.com/office/officeart/2005/8/layout/pList2"/>
    <dgm:cxn modelId="{9816600A-4067-401A-A6DD-6107835F9DEB}" type="presParOf" srcId="{98FE509D-C692-427F-9A77-5AF12FC8C274}" destId="{1585F499-F309-4D6D-8C90-734DD5A0287E}" srcOrd="3" destOrd="0" presId="urn:microsoft.com/office/officeart/2005/8/layout/pList2"/>
    <dgm:cxn modelId="{2F2E1D25-9557-4C0D-B550-69348EC636C1}" type="presParOf" srcId="{98FE509D-C692-427F-9A77-5AF12FC8C274}" destId="{3AE38ACA-ACF3-480D-88AD-AE555B7F2798}" srcOrd="4" destOrd="0" presId="urn:microsoft.com/office/officeart/2005/8/layout/pList2"/>
    <dgm:cxn modelId="{7B534AEA-0371-4466-B959-0D23C2F11052}" type="presParOf" srcId="{3AE38ACA-ACF3-480D-88AD-AE555B7F2798}" destId="{1479C37D-6CDD-447C-BA6C-E4A8CD3580A9}" srcOrd="0" destOrd="0" presId="urn:microsoft.com/office/officeart/2005/8/layout/pList2"/>
    <dgm:cxn modelId="{E2A5D846-4F5A-4D6F-9464-81A200634607}" type="presParOf" srcId="{3AE38ACA-ACF3-480D-88AD-AE555B7F2798}" destId="{C8163340-F2F3-4A7D-982F-D41C1FA7FF39}" srcOrd="1" destOrd="0" presId="urn:microsoft.com/office/officeart/2005/8/layout/pList2"/>
    <dgm:cxn modelId="{1549EB69-DC26-4D53-A481-A2C26404C19D}" type="presParOf" srcId="{3AE38ACA-ACF3-480D-88AD-AE555B7F2798}" destId="{BE89E755-CB68-4A5F-A523-FEC68A25626F}" srcOrd="2" destOrd="0" presId="urn:microsoft.com/office/officeart/2005/8/layout/pList2"/>
    <dgm:cxn modelId="{FF0B7827-E050-4FBB-8843-1F842CF3BA17}" type="presParOf" srcId="{98FE509D-C692-427F-9A77-5AF12FC8C274}" destId="{CB74870E-A222-43CF-902C-542D1A3E31B2}" srcOrd="5" destOrd="0" presId="urn:microsoft.com/office/officeart/2005/8/layout/pList2"/>
    <dgm:cxn modelId="{8D782317-912A-4327-9A90-89C269BD96A1}" type="presParOf" srcId="{98FE509D-C692-427F-9A77-5AF12FC8C274}" destId="{870C02B8-2E89-4F6F-A523-3A8AC2707C00}" srcOrd="6" destOrd="0" presId="urn:microsoft.com/office/officeart/2005/8/layout/pList2"/>
    <dgm:cxn modelId="{4C3FB923-8F78-44F2-BBC6-47B5FDEAD06B}" type="presParOf" srcId="{870C02B8-2E89-4F6F-A523-3A8AC2707C00}" destId="{F7AA73BC-4643-4C16-9D8E-4E9D5A96B5AE}" srcOrd="0" destOrd="0" presId="urn:microsoft.com/office/officeart/2005/8/layout/pList2"/>
    <dgm:cxn modelId="{F1997DF8-A9C7-49E3-855F-E1EE9E130A8C}" type="presParOf" srcId="{870C02B8-2E89-4F6F-A523-3A8AC2707C00}" destId="{1453D16A-E083-400E-8B25-A10442840C0F}" srcOrd="1" destOrd="0" presId="urn:microsoft.com/office/officeart/2005/8/layout/pList2"/>
    <dgm:cxn modelId="{5BD731E1-8D3D-4190-9AE8-24CDAD1235BC}" type="presParOf" srcId="{870C02B8-2E89-4F6F-A523-3A8AC2707C00}" destId="{40193FC6-021B-48DE-8D78-E153C01E847F}" srcOrd="2" destOrd="0" presId="urn:microsoft.com/office/officeart/2005/8/layout/pList2"/>
    <dgm:cxn modelId="{071FD738-EA7E-4D79-87E4-1A1C30EA81A5}" type="presParOf" srcId="{98FE509D-C692-427F-9A77-5AF12FC8C274}" destId="{32A8F40D-D42E-4F42-897C-05E6CE01212A}" srcOrd="7" destOrd="0" presId="urn:microsoft.com/office/officeart/2005/8/layout/pList2"/>
    <dgm:cxn modelId="{43B6816E-69BA-48B3-BF77-5F0E64F3073F}" type="presParOf" srcId="{98FE509D-C692-427F-9A77-5AF12FC8C274}" destId="{DD266D3F-AE3E-4DDC-B06F-C5D0E5E72D24}" srcOrd="8" destOrd="0" presId="urn:microsoft.com/office/officeart/2005/8/layout/pList2"/>
    <dgm:cxn modelId="{B01C6383-EBF1-4F7C-AD1D-453B52520B29}" type="presParOf" srcId="{DD266D3F-AE3E-4DDC-B06F-C5D0E5E72D24}" destId="{5E9715A9-CD25-4582-944C-4CE4E8301DC1}" srcOrd="0" destOrd="0" presId="urn:microsoft.com/office/officeart/2005/8/layout/pList2"/>
    <dgm:cxn modelId="{3D9CC88D-F364-4037-8186-7FC6F96E41C5}" type="presParOf" srcId="{DD266D3F-AE3E-4DDC-B06F-C5D0E5E72D24}" destId="{E70FB395-3B5B-4121-AF62-8E29FB21D51E}" srcOrd="1" destOrd="0" presId="urn:microsoft.com/office/officeart/2005/8/layout/pList2"/>
    <dgm:cxn modelId="{95E816C6-47F4-4A16-A831-860F3579D99A}" type="presParOf" srcId="{DD266D3F-AE3E-4DDC-B06F-C5D0E5E72D24}" destId="{0A548074-55A9-4F8E-A95D-6C00183E2162}" srcOrd="2" destOrd="0" presId="urn:microsoft.com/office/officeart/2005/8/layout/pList2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87494C-7D16-4C07-8E69-19C2A83F71C7}" type="doc">
      <dgm:prSet loTypeId="urn:microsoft.com/office/officeart/2008/layout/LinedLis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BB13D12-9B9A-44E2-B281-620BA6B188E4}">
      <dgm:prSet custT="1"/>
      <dgm:spPr/>
      <dgm:t>
        <a:bodyPr/>
        <a:lstStyle/>
        <a:p>
          <a:pPr marL="0" marR="0" lvl="0" indent="0" algn="l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it-IT" sz="2400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Presentazione Piani: dal 12 novembre al 12 dicembre 2024</a:t>
          </a:r>
          <a:endParaRPr lang="en-US" sz="2400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059FE25B-C85E-48AE-81FC-35033EE9DFD3}" type="parTrans" cxnId="{36F5CC15-5E8B-4AD1-81D7-1E59D598580E}">
      <dgm:prSet/>
      <dgm:spPr/>
      <dgm:t>
        <a:bodyPr/>
        <a:lstStyle/>
        <a:p>
          <a:endParaRPr lang="en-US"/>
        </a:p>
      </dgm:t>
    </dgm:pt>
    <dgm:pt modelId="{66159EB6-6A6C-4740-822F-C6A035BA9F4B}" type="sibTrans" cxnId="{36F5CC15-5E8B-4AD1-81D7-1E59D598580E}">
      <dgm:prSet/>
      <dgm:spPr/>
      <dgm:t>
        <a:bodyPr/>
        <a:lstStyle/>
        <a:p>
          <a:endParaRPr lang="en-US"/>
        </a:p>
      </dgm:t>
    </dgm:pt>
    <dgm:pt modelId="{6AB2D0C1-4C99-4BBF-BE8F-1E3E78D75E51}">
      <dgm:prSet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400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Valutazione Piani: gennaio/febbraio 2025</a:t>
          </a:r>
          <a:endParaRPr lang="en-US" sz="2400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83D50587-5745-4CED-8068-BDC57F7849A4}" type="parTrans" cxnId="{A22BEC37-336D-4338-B3D3-CD56220BF226}">
      <dgm:prSet/>
      <dgm:spPr/>
      <dgm:t>
        <a:bodyPr/>
        <a:lstStyle/>
        <a:p>
          <a:endParaRPr lang="en-US"/>
        </a:p>
      </dgm:t>
    </dgm:pt>
    <dgm:pt modelId="{846925A6-588A-4145-96DF-E73B6B843F34}" type="sibTrans" cxnId="{A22BEC37-336D-4338-B3D3-CD56220BF226}">
      <dgm:prSet/>
      <dgm:spPr/>
      <dgm:t>
        <a:bodyPr/>
        <a:lstStyle/>
        <a:p>
          <a:endParaRPr lang="en-US"/>
        </a:p>
      </dgm:t>
    </dgm:pt>
    <dgm:pt modelId="{10396D9A-E6D8-4149-B4F7-7849C180C2C5}">
      <dgm:prSet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400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Realizzazione Piani: 7 mesi</a:t>
          </a:r>
        </a:p>
      </dgm:t>
    </dgm:pt>
    <dgm:pt modelId="{B382B57D-9F67-44D3-8ED8-C88AAD923D36}" type="parTrans" cxnId="{FD567E1F-6FE9-4667-ADC2-9D342D3679DD}">
      <dgm:prSet/>
      <dgm:spPr/>
      <dgm:t>
        <a:bodyPr/>
        <a:lstStyle/>
        <a:p>
          <a:endParaRPr lang="it-IT"/>
        </a:p>
      </dgm:t>
    </dgm:pt>
    <dgm:pt modelId="{D0B92776-5C00-4FFC-A306-17A10A20AF97}" type="sibTrans" cxnId="{FD567E1F-6FE9-4667-ADC2-9D342D3679DD}">
      <dgm:prSet/>
      <dgm:spPr/>
      <dgm:t>
        <a:bodyPr/>
        <a:lstStyle/>
        <a:p>
          <a:endParaRPr lang="it-IT"/>
        </a:p>
      </dgm:t>
    </dgm:pt>
    <dgm:pt modelId="{0569A060-89DD-4F70-AFAA-57DD127F0AD0}">
      <dgm:prSet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400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Pubblicazione graduatoria: febbraio/marzo 2025 </a:t>
          </a:r>
        </a:p>
      </dgm:t>
    </dgm:pt>
    <dgm:pt modelId="{B64E83F3-EFF9-4E32-9911-B3CB8E1D917C}" type="parTrans" cxnId="{782E4ED8-DF98-4705-AE98-F1D1C60F8C9E}">
      <dgm:prSet/>
      <dgm:spPr/>
      <dgm:t>
        <a:bodyPr/>
        <a:lstStyle/>
        <a:p>
          <a:endParaRPr lang="it-IT"/>
        </a:p>
      </dgm:t>
    </dgm:pt>
    <dgm:pt modelId="{1FD3A452-E9E6-42A6-A8E4-0AA293B21F27}" type="sibTrans" cxnId="{782E4ED8-DF98-4705-AE98-F1D1C60F8C9E}">
      <dgm:prSet/>
      <dgm:spPr/>
      <dgm:t>
        <a:bodyPr/>
        <a:lstStyle/>
        <a:p>
          <a:endParaRPr lang="it-IT"/>
        </a:p>
      </dgm:t>
    </dgm:pt>
    <dgm:pt modelId="{80635E29-D8F0-4679-9E52-7337030E3291}" type="pres">
      <dgm:prSet presAssocID="{9287494C-7D16-4C07-8E69-19C2A83F71C7}" presName="vert0" presStyleCnt="0">
        <dgm:presLayoutVars>
          <dgm:dir/>
          <dgm:animOne val="branch"/>
          <dgm:animLvl val="lvl"/>
        </dgm:presLayoutVars>
      </dgm:prSet>
      <dgm:spPr/>
    </dgm:pt>
    <dgm:pt modelId="{06AB3DB5-2CD2-4C1E-8878-F398AB32ED4C}" type="pres">
      <dgm:prSet presAssocID="{ABB13D12-9B9A-44E2-B281-620BA6B188E4}" presName="thickLine" presStyleLbl="alignNode1" presStyleIdx="0" presStyleCnt="4"/>
      <dgm:spPr/>
    </dgm:pt>
    <dgm:pt modelId="{6943EBB7-7369-40CC-84FC-C31E3398B307}" type="pres">
      <dgm:prSet presAssocID="{ABB13D12-9B9A-44E2-B281-620BA6B188E4}" presName="horz1" presStyleCnt="0"/>
      <dgm:spPr/>
    </dgm:pt>
    <dgm:pt modelId="{40391203-02C0-46A8-A61E-EF18F6179120}" type="pres">
      <dgm:prSet presAssocID="{ABB13D12-9B9A-44E2-B281-620BA6B188E4}" presName="tx1" presStyleLbl="revTx" presStyleIdx="0" presStyleCnt="4"/>
      <dgm:spPr/>
    </dgm:pt>
    <dgm:pt modelId="{FD97335D-CA8F-400C-A55A-6AD883209C4C}" type="pres">
      <dgm:prSet presAssocID="{ABB13D12-9B9A-44E2-B281-620BA6B188E4}" presName="vert1" presStyleCnt="0"/>
      <dgm:spPr/>
    </dgm:pt>
    <dgm:pt modelId="{B0ED72AF-70A6-459D-A267-8280C8B4559E}" type="pres">
      <dgm:prSet presAssocID="{6AB2D0C1-4C99-4BBF-BE8F-1E3E78D75E51}" presName="thickLine" presStyleLbl="alignNode1" presStyleIdx="1" presStyleCnt="4"/>
      <dgm:spPr/>
    </dgm:pt>
    <dgm:pt modelId="{F68B52B2-0790-4217-8ABB-55ABD3F6C0A2}" type="pres">
      <dgm:prSet presAssocID="{6AB2D0C1-4C99-4BBF-BE8F-1E3E78D75E51}" presName="horz1" presStyleCnt="0"/>
      <dgm:spPr/>
    </dgm:pt>
    <dgm:pt modelId="{9163F51A-CD93-4186-AA63-471AE7638498}" type="pres">
      <dgm:prSet presAssocID="{6AB2D0C1-4C99-4BBF-BE8F-1E3E78D75E51}" presName="tx1" presStyleLbl="revTx" presStyleIdx="1" presStyleCnt="4"/>
      <dgm:spPr/>
    </dgm:pt>
    <dgm:pt modelId="{9AFE2ADD-BFA6-4A14-8625-92D47592250F}" type="pres">
      <dgm:prSet presAssocID="{6AB2D0C1-4C99-4BBF-BE8F-1E3E78D75E51}" presName="vert1" presStyleCnt="0"/>
      <dgm:spPr/>
    </dgm:pt>
    <dgm:pt modelId="{8C53C455-9A3D-4D89-B6E5-887FF243D526}" type="pres">
      <dgm:prSet presAssocID="{0569A060-89DD-4F70-AFAA-57DD127F0AD0}" presName="thickLine" presStyleLbl="alignNode1" presStyleIdx="2" presStyleCnt="4"/>
      <dgm:spPr/>
    </dgm:pt>
    <dgm:pt modelId="{0525EC50-1155-4EBD-BEE1-BD364DD60737}" type="pres">
      <dgm:prSet presAssocID="{0569A060-89DD-4F70-AFAA-57DD127F0AD0}" presName="horz1" presStyleCnt="0"/>
      <dgm:spPr/>
    </dgm:pt>
    <dgm:pt modelId="{2741842D-6A3F-444F-9B71-78F86C703D8B}" type="pres">
      <dgm:prSet presAssocID="{0569A060-89DD-4F70-AFAA-57DD127F0AD0}" presName="tx1" presStyleLbl="revTx" presStyleIdx="2" presStyleCnt="4"/>
      <dgm:spPr/>
    </dgm:pt>
    <dgm:pt modelId="{3C23F393-5F9E-4428-9823-1985211B2797}" type="pres">
      <dgm:prSet presAssocID="{0569A060-89DD-4F70-AFAA-57DD127F0AD0}" presName="vert1" presStyleCnt="0"/>
      <dgm:spPr/>
    </dgm:pt>
    <dgm:pt modelId="{4877FB6F-963A-466F-AF68-1AB553B295E7}" type="pres">
      <dgm:prSet presAssocID="{10396D9A-E6D8-4149-B4F7-7849C180C2C5}" presName="thickLine" presStyleLbl="alignNode1" presStyleIdx="3" presStyleCnt="4"/>
      <dgm:spPr/>
    </dgm:pt>
    <dgm:pt modelId="{E5DF77A3-0CC1-4475-8028-4C0065B65575}" type="pres">
      <dgm:prSet presAssocID="{10396D9A-E6D8-4149-B4F7-7849C180C2C5}" presName="horz1" presStyleCnt="0"/>
      <dgm:spPr/>
    </dgm:pt>
    <dgm:pt modelId="{C347267F-81E1-4C9D-9309-F1CBB8B4DB12}" type="pres">
      <dgm:prSet presAssocID="{10396D9A-E6D8-4149-B4F7-7849C180C2C5}" presName="tx1" presStyleLbl="revTx" presStyleIdx="3" presStyleCnt="4"/>
      <dgm:spPr/>
    </dgm:pt>
    <dgm:pt modelId="{DC1658DE-8E61-48C8-BF2A-91CB34805BAF}" type="pres">
      <dgm:prSet presAssocID="{10396D9A-E6D8-4149-B4F7-7849C180C2C5}" presName="vert1" presStyleCnt="0"/>
      <dgm:spPr/>
    </dgm:pt>
  </dgm:ptLst>
  <dgm:cxnLst>
    <dgm:cxn modelId="{2CA08512-427E-45DF-8BCD-0D9B4EF06C00}" type="presOf" srcId="{9287494C-7D16-4C07-8E69-19C2A83F71C7}" destId="{80635E29-D8F0-4679-9E52-7337030E3291}" srcOrd="0" destOrd="0" presId="urn:microsoft.com/office/officeart/2008/layout/LinedList"/>
    <dgm:cxn modelId="{36F5CC15-5E8B-4AD1-81D7-1E59D598580E}" srcId="{9287494C-7D16-4C07-8E69-19C2A83F71C7}" destId="{ABB13D12-9B9A-44E2-B281-620BA6B188E4}" srcOrd="0" destOrd="0" parTransId="{059FE25B-C85E-48AE-81FC-35033EE9DFD3}" sibTransId="{66159EB6-6A6C-4740-822F-C6A035BA9F4B}"/>
    <dgm:cxn modelId="{FD567E1F-6FE9-4667-ADC2-9D342D3679DD}" srcId="{9287494C-7D16-4C07-8E69-19C2A83F71C7}" destId="{10396D9A-E6D8-4149-B4F7-7849C180C2C5}" srcOrd="3" destOrd="0" parTransId="{B382B57D-9F67-44D3-8ED8-C88AAD923D36}" sibTransId="{D0B92776-5C00-4FFC-A306-17A10A20AF97}"/>
    <dgm:cxn modelId="{A22BEC37-336D-4338-B3D3-CD56220BF226}" srcId="{9287494C-7D16-4C07-8E69-19C2A83F71C7}" destId="{6AB2D0C1-4C99-4BBF-BE8F-1E3E78D75E51}" srcOrd="1" destOrd="0" parTransId="{83D50587-5745-4CED-8068-BDC57F7849A4}" sibTransId="{846925A6-588A-4145-96DF-E73B6B843F34}"/>
    <dgm:cxn modelId="{EE9D0C62-E8BE-4823-BA60-2AAE18D66A00}" type="presOf" srcId="{ABB13D12-9B9A-44E2-B281-620BA6B188E4}" destId="{40391203-02C0-46A8-A61E-EF18F6179120}" srcOrd="0" destOrd="0" presId="urn:microsoft.com/office/officeart/2008/layout/LinedList"/>
    <dgm:cxn modelId="{B249584C-B46D-46F7-B98A-B4EF2D3BEE97}" type="presOf" srcId="{0569A060-89DD-4F70-AFAA-57DD127F0AD0}" destId="{2741842D-6A3F-444F-9B71-78F86C703D8B}" srcOrd="0" destOrd="0" presId="urn:microsoft.com/office/officeart/2008/layout/LinedList"/>
    <dgm:cxn modelId="{8A102B8E-BD64-4F79-B6C5-E6D9DA34F7D5}" type="presOf" srcId="{10396D9A-E6D8-4149-B4F7-7849C180C2C5}" destId="{C347267F-81E1-4C9D-9309-F1CBB8B4DB12}" srcOrd="0" destOrd="0" presId="urn:microsoft.com/office/officeart/2008/layout/LinedList"/>
    <dgm:cxn modelId="{1E3B21B8-EEE7-45B0-B04D-881759827286}" type="presOf" srcId="{6AB2D0C1-4C99-4BBF-BE8F-1E3E78D75E51}" destId="{9163F51A-CD93-4186-AA63-471AE7638498}" srcOrd="0" destOrd="0" presId="urn:microsoft.com/office/officeart/2008/layout/LinedList"/>
    <dgm:cxn modelId="{782E4ED8-DF98-4705-AE98-F1D1C60F8C9E}" srcId="{9287494C-7D16-4C07-8E69-19C2A83F71C7}" destId="{0569A060-89DD-4F70-AFAA-57DD127F0AD0}" srcOrd="2" destOrd="0" parTransId="{B64E83F3-EFF9-4E32-9911-B3CB8E1D917C}" sibTransId="{1FD3A452-E9E6-42A6-A8E4-0AA293B21F27}"/>
    <dgm:cxn modelId="{A7E0490D-8362-4B7D-9240-CDEE5A8C110C}" type="presParOf" srcId="{80635E29-D8F0-4679-9E52-7337030E3291}" destId="{06AB3DB5-2CD2-4C1E-8878-F398AB32ED4C}" srcOrd="0" destOrd="0" presId="urn:microsoft.com/office/officeart/2008/layout/LinedList"/>
    <dgm:cxn modelId="{CEBD5945-DAB9-438C-9635-01A5FCF60369}" type="presParOf" srcId="{80635E29-D8F0-4679-9E52-7337030E3291}" destId="{6943EBB7-7369-40CC-84FC-C31E3398B307}" srcOrd="1" destOrd="0" presId="urn:microsoft.com/office/officeart/2008/layout/LinedList"/>
    <dgm:cxn modelId="{8717951A-2339-449E-90C3-C52F9A34C9C0}" type="presParOf" srcId="{6943EBB7-7369-40CC-84FC-C31E3398B307}" destId="{40391203-02C0-46A8-A61E-EF18F6179120}" srcOrd="0" destOrd="0" presId="urn:microsoft.com/office/officeart/2008/layout/LinedList"/>
    <dgm:cxn modelId="{C362A423-21B6-45BF-867A-40BA5AA58A2F}" type="presParOf" srcId="{6943EBB7-7369-40CC-84FC-C31E3398B307}" destId="{FD97335D-CA8F-400C-A55A-6AD883209C4C}" srcOrd="1" destOrd="0" presId="urn:microsoft.com/office/officeart/2008/layout/LinedList"/>
    <dgm:cxn modelId="{BA14A0CA-6ECC-4056-AB3C-8A2C1764CED1}" type="presParOf" srcId="{80635E29-D8F0-4679-9E52-7337030E3291}" destId="{B0ED72AF-70A6-459D-A267-8280C8B4559E}" srcOrd="2" destOrd="0" presId="urn:microsoft.com/office/officeart/2008/layout/LinedList"/>
    <dgm:cxn modelId="{C941A802-5C14-4634-B9A3-5BFD8BCBCADD}" type="presParOf" srcId="{80635E29-D8F0-4679-9E52-7337030E3291}" destId="{F68B52B2-0790-4217-8ABB-55ABD3F6C0A2}" srcOrd="3" destOrd="0" presId="urn:microsoft.com/office/officeart/2008/layout/LinedList"/>
    <dgm:cxn modelId="{E51C5196-0948-45B1-842A-64363C2B6A78}" type="presParOf" srcId="{F68B52B2-0790-4217-8ABB-55ABD3F6C0A2}" destId="{9163F51A-CD93-4186-AA63-471AE7638498}" srcOrd="0" destOrd="0" presId="urn:microsoft.com/office/officeart/2008/layout/LinedList"/>
    <dgm:cxn modelId="{98E48E11-E59C-4527-AE6F-B51953699FB2}" type="presParOf" srcId="{F68B52B2-0790-4217-8ABB-55ABD3F6C0A2}" destId="{9AFE2ADD-BFA6-4A14-8625-92D47592250F}" srcOrd="1" destOrd="0" presId="urn:microsoft.com/office/officeart/2008/layout/LinedList"/>
    <dgm:cxn modelId="{A20109A2-4B16-4CB7-8671-BC31ACD21F9F}" type="presParOf" srcId="{80635E29-D8F0-4679-9E52-7337030E3291}" destId="{8C53C455-9A3D-4D89-B6E5-887FF243D526}" srcOrd="4" destOrd="0" presId="urn:microsoft.com/office/officeart/2008/layout/LinedList"/>
    <dgm:cxn modelId="{00DC7157-BCD2-41B8-AD4A-47203104E6CE}" type="presParOf" srcId="{80635E29-D8F0-4679-9E52-7337030E3291}" destId="{0525EC50-1155-4EBD-BEE1-BD364DD60737}" srcOrd="5" destOrd="0" presId="urn:microsoft.com/office/officeart/2008/layout/LinedList"/>
    <dgm:cxn modelId="{0C2F9B93-BF3E-493B-82F3-45BDD48D8C4F}" type="presParOf" srcId="{0525EC50-1155-4EBD-BEE1-BD364DD60737}" destId="{2741842D-6A3F-444F-9B71-78F86C703D8B}" srcOrd="0" destOrd="0" presId="urn:microsoft.com/office/officeart/2008/layout/LinedList"/>
    <dgm:cxn modelId="{79FBE37D-4726-44EF-AC1C-F3C3CE37847C}" type="presParOf" srcId="{0525EC50-1155-4EBD-BEE1-BD364DD60737}" destId="{3C23F393-5F9E-4428-9823-1985211B2797}" srcOrd="1" destOrd="0" presId="urn:microsoft.com/office/officeart/2008/layout/LinedList"/>
    <dgm:cxn modelId="{AF72752A-7AA4-402C-82B2-367877797333}" type="presParOf" srcId="{80635E29-D8F0-4679-9E52-7337030E3291}" destId="{4877FB6F-963A-466F-AF68-1AB553B295E7}" srcOrd="6" destOrd="0" presId="urn:microsoft.com/office/officeart/2008/layout/LinedList"/>
    <dgm:cxn modelId="{F5C8DD7B-25FD-43B7-B8F1-90CB01D7A817}" type="presParOf" srcId="{80635E29-D8F0-4679-9E52-7337030E3291}" destId="{E5DF77A3-0CC1-4475-8028-4C0065B65575}" srcOrd="7" destOrd="0" presId="urn:microsoft.com/office/officeart/2008/layout/LinedList"/>
    <dgm:cxn modelId="{0D5381FD-A051-4766-9E9F-CC0B44AB867E}" type="presParOf" srcId="{E5DF77A3-0CC1-4475-8028-4C0065B65575}" destId="{C347267F-81E1-4C9D-9309-F1CBB8B4DB12}" srcOrd="0" destOrd="0" presId="urn:microsoft.com/office/officeart/2008/layout/LinedList"/>
    <dgm:cxn modelId="{A79519EE-214A-410F-87AD-2E3B4F47B4EF}" type="presParOf" srcId="{E5DF77A3-0CC1-4475-8028-4C0065B65575}" destId="{DC1658DE-8E61-48C8-BF2A-91CB34805BA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D3A079-D0AF-4547-AA65-8C600A7A9D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AEEDFC51-DB60-4312-97A9-E6FDFD3B8ACB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 dirty="0">
              <a:latin typeface="Lato" panose="020F0502020204030203" pitchFamily="34" charset="0"/>
            </a:rPr>
            <a:t>3. Compilare il </a:t>
          </a:r>
          <a:r>
            <a:rPr lang="it-IT" sz="1600" b="1" dirty="0">
              <a:latin typeface="Lato" panose="020F0502020204030203" pitchFamily="34" charset="0"/>
            </a:rPr>
            <a:t>Piano formativo</a:t>
          </a:r>
        </a:p>
      </dgm:t>
    </dgm:pt>
    <dgm:pt modelId="{F3AE2F7A-C809-4667-AF13-A00C3DAF0DDF}" type="parTrans" cxnId="{EAF2EE54-FAC9-4560-9FF2-670903E5DFFF}">
      <dgm:prSet/>
      <dgm:spPr/>
      <dgm:t>
        <a:bodyPr/>
        <a:lstStyle/>
        <a:p>
          <a:endParaRPr lang="it-IT"/>
        </a:p>
      </dgm:t>
    </dgm:pt>
    <dgm:pt modelId="{4F97CCE8-85DB-45F2-8DD2-A69A387B09DE}" type="sibTrans" cxnId="{EAF2EE54-FAC9-4560-9FF2-670903E5DFFF}">
      <dgm:prSet/>
      <dgm:spPr/>
      <dgm:t>
        <a:bodyPr/>
        <a:lstStyle/>
        <a:p>
          <a:endParaRPr lang="it-IT"/>
        </a:p>
      </dgm:t>
    </dgm:pt>
    <dgm:pt modelId="{6A4284AC-74A3-4E93-93DD-5C85E355756A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 b="0" dirty="0">
              <a:latin typeface="Lato" panose="020F0502020204030203" pitchFamily="34" charset="0"/>
            </a:rPr>
            <a:t>4. Terminare compilazione e cliccare su </a:t>
          </a:r>
          <a:r>
            <a:rPr lang="it-IT" sz="1600" b="1" dirty="0">
              <a:latin typeface="Lato" panose="020F0502020204030203" pitchFamily="34" charset="0"/>
            </a:rPr>
            <a:t>invia in condivisione</a:t>
          </a:r>
          <a:r>
            <a:rPr lang="it-IT" sz="1600" dirty="0">
              <a:latin typeface="Lato" panose="020F0502020204030203" pitchFamily="34" charset="0"/>
            </a:rPr>
            <a:t> </a:t>
          </a:r>
        </a:p>
      </dgm:t>
    </dgm:pt>
    <dgm:pt modelId="{538187EE-2F73-4BA9-9660-067381AFBAB7}" type="parTrans" cxnId="{4CFCB2AA-686D-4512-A323-065D80EF90DB}">
      <dgm:prSet/>
      <dgm:spPr/>
      <dgm:t>
        <a:bodyPr/>
        <a:lstStyle/>
        <a:p>
          <a:endParaRPr lang="it-IT"/>
        </a:p>
      </dgm:t>
    </dgm:pt>
    <dgm:pt modelId="{1ECFDC11-5EAB-4267-A45E-87C939B9D733}" type="sibTrans" cxnId="{4CFCB2AA-686D-4512-A323-065D80EF90DB}">
      <dgm:prSet/>
      <dgm:spPr/>
      <dgm:t>
        <a:bodyPr/>
        <a:lstStyle/>
        <a:p>
          <a:endParaRPr lang="it-IT"/>
        </a:p>
      </dgm:t>
    </dgm:pt>
    <dgm:pt modelId="{E888E3DD-A45B-4336-BF52-75D39F94B8A7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>
              <a:latin typeface="Lato" panose="020F0502020204030203" pitchFamily="34" charset="0"/>
            </a:rPr>
            <a:t> 5. Attendere l'esito della c</a:t>
          </a:r>
          <a:r>
            <a:rPr lang="it-IT" sz="1600" b="1">
              <a:latin typeface="Lato" panose="020F0502020204030203" pitchFamily="34" charset="0"/>
            </a:rPr>
            <a:t>ondivisione </a:t>
          </a:r>
          <a:endParaRPr lang="it-IT" sz="1600">
            <a:latin typeface="Lato" panose="020F0502020204030203" pitchFamily="34" charset="0"/>
          </a:endParaRPr>
        </a:p>
      </dgm:t>
    </dgm:pt>
    <dgm:pt modelId="{3D1EF973-96B7-43B8-B0B1-2F7109EEDEC9}" type="parTrans" cxnId="{3D6A48F9-4791-48B3-AD67-8BD400C9DFD7}">
      <dgm:prSet/>
      <dgm:spPr/>
      <dgm:t>
        <a:bodyPr/>
        <a:lstStyle/>
        <a:p>
          <a:endParaRPr lang="it-IT"/>
        </a:p>
      </dgm:t>
    </dgm:pt>
    <dgm:pt modelId="{4595B17B-A391-448A-AACE-C120E210F9B9}" type="sibTrans" cxnId="{3D6A48F9-4791-48B3-AD67-8BD400C9DFD7}">
      <dgm:prSet/>
      <dgm:spPr/>
      <dgm:t>
        <a:bodyPr/>
        <a:lstStyle/>
        <a:p>
          <a:endParaRPr lang="it-IT"/>
        </a:p>
      </dgm:t>
    </dgm:pt>
    <dgm:pt modelId="{6BDDDD40-8DCD-4401-A045-1826F9E53292}">
      <dgm:prSet phldrT="[Testo]" custT="1"/>
      <dgm:spPr/>
      <dgm:t>
        <a:bodyPr/>
        <a:lstStyle/>
        <a:p>
          <a:pPr>
            <a:buFont typeface="+mj-lt"/>
            <a:buNone/>
          </a:pPr>
          <a:r>
            <a:rPr lang="it-IT" sz="1600" dirty="0">
              <a:latin typeface="Lato" panose="020F0502020204030203" pitchFamily="34" charset="0"/>
            </a:rPr>
            <a:t>2. Cliccare su </a:t>
          </a:r>
          <a:r>
            <a:rPr lang="it-IT" sz="1600" b="1" dirty="0">
              <a:latin typeface="Lato" panose="020F0502020204030203" pitchFamily="34" charset="0"/>
            </a:rPr>
            <a:t>nuovo Piano </a:t>
          </a:r>
          <a:r>
            <a:rPr lang="it-IT" sz="1600" dirty="0">
              <a:latin typeface="Lato" panose="020F0502020204030203" pitchFamily="34" charset="0"/>
            </a:rPr>
            <a:t>-</a:t>
          </a:r>
          <a:r>
            <a:rPr lang="it-IT" sz="1600" b="1" dirty="0">
              <a:latin typeface="Lato" panose="020F0502020204030203" pitchFamily="34" charset="0"/>
            </a:rPr>
            <a:t>Avviso</a:t>
          </a:r>
          <a:r>
            <a:rPr lang="it-IT" sz="1600" dirty="0">
              <a:latin typeface="Lato" panose="020F0502020204030203" pitchFamily="34" charset="0"/>
            </a:rPr>
            <a:t> 2</a:t>
          </a:r>
          <a:r>
            <a:rPr lang="it-IT" sz="1600" b="1" dirty="0">
              <a:latin typeface="Lato" panose="020F0502020204030203" pitchFamily="34" charset="0"/>
            </a:rPr>
            <a:t>/2024</a:t>
          </a:r>
          <a:endParaRPr lang="it-IT" sz="1600" dirty="0">
            <a:latin typeface="Lato" panose="020F0502020204030203" pitchFamily="34" charset="0"/>
          </a:endParaRPr>
        </a:p>
      </dgm:t>
    </dgm:pt>
    <dgm:pt modelId="{D9EBF0AF-3E70-4BD1-ACB4-4745AE71529F}" type="sibTrans" cxnId="{81B1D885-FACE-4658-92D3-7C6D60CA5240}">
      <dgm:prSet/>
      <dgm:spPr/>
      <dgm:t>
        <a:bodyPr/>
        <a:lstStyle/>
        <a:p>
          <a:endParaRPr lang="it-IT"/>
        </a:p>
      </dgm:t>
    </dgm:pt>
    <dgm:pt modelId="{8A2BE971-7406-40DC-B8D6-6C13D571138B}" type="parTrans" cxnId="{81B1D885-FACE-4658-92D3-7C6D60CA5240}">
      <dgm:prSet/>
      <dgm:spPr/>
      <dgm:t>
        <a:bodyPr/>
        <a:lstStyle/>
        <a:p>
          <a:endParaRPr lang="it-IT"/>
        </a:p>
      </dgm:t>
    </dgm:pt>
    <dgm:pt modelId="{E4D04173-834F-4C6A-8782-63B0548B6FDD}">
      <dgm:prSet custT="1"/>
      <dgm:spPr/>
      <dgm:t>
        <a:bodyPr/>
        <a:lstStyle/>
        <a:p>
          <a:r>
            <a:rPr lang="it-IT" sz="1600" dirty="0">
              <a:latin typeface="Lato"/>
            </a:rPr>
            <a:t>1. Aggiornare e salvare il profilo aziendale </a:t>
          </a:r>
        </a:p>
      </dgm:t>
    </dgm:pt>
    <dgm:pt modelId="{12B8E5BA-C03C-498E-AC14-7DBE27E312E7}" type="parTrans" cxnId="{A5323250-2707-4E65-B177-30CB940A7982}">
      <dgm:prSet/>
      <dgm:spPr/>
      <dgm:t>
        <a:bodyPr/>
        <a:lstStyle/>
        <a:p>
          <a:endParaRPr lang="it-IT"/>
        </a:p>
      </dgm:t>
    </dgm:pt>
    <dgm:pt modelId="{292120ED-C02D-4A8F-8A3B-38D26EF34ACB}" type="sibTrans" cxnId="{A5323250-2707-4E65-B177-30CB940A7982}">
      <dgm:prSet/>
      <dgm:spPr/>
      <dgm:t>
        <a:bodyPr/>
        <a:lstStyle/>
        <a:p>
          <a:endParaRPr lang="it-IT"/>
        </a:p>
      </dgm:t>
    </dgm:pt>
    <dgm:pt modelId="{A5F6A929-7428-4D29-9285-5664D58F1C33}" type="pres">
      <dgm:prSet presAssocID="{58D3A079-D0AF-4547-AA65-8C600A7A9DB7}" presName="Name0" presStyleCnt="0">
        <dgm:presLayoutVars>
          <dgm:chMax val="7"/>
          <dgm:dir/>
          <dgm:animOne val="branch"/>
        </dgm:presLayoutVars>
      </dgm:prSet>
      <dgm:spPr/>
    </dgm:pt>
    <dgm:pt modelId="{34F71C17-BC49-43C2-AAAB-D29F27E145F0}" type="pres">
      <dgm:prSet presAssocID="{E4D04173-834F-4C6A-8782-63B0548B6FDD}" presName="parTx1" presStyleLbl="node1" presStyleIdx="0" presStyleCnt="5"/>
      <dgm:spPr/>
    </dgm:pt>
    <dgm:pt modelId="{27F83CDA-7A8A-404A-B363-28C7C29EA659}" type="pres">
      <dgm:prSet presAssocID="{6BDDDD40-8DCD-4401-A045-1826F9E53292}" presName="parTx2" presStyleLbl="node1" presStyleIdx="1" presStyleCnt="5"/>
      <dgm:spPr/>
    </dgm:pt>
    <dgm:pt modelId="{064CAD04-8C49-48D1-8A48-8C9EE2C7A141}" type="pres">
      <dgm:prSet presAssocID="{AEEDFC51-DB60-4312-97A9-E6FDFD3B8ACB}" presName="parTx3" presStyleLbl="node1" presStyleIdx="2" presStyleCnt="5"/>
      <dgm:spPr/>
    </dgm:pt>
    <dgm:pt modelId="{2606A2EA-BC66-4EE1-8576-8CC21F56B344}" type="pres">
      <dgm:prSet presAssocID="{6A4284AC-74A3-4E93-93DD-5C85E355756A}" presName="parTx4" presStyleLbl="node1" presStyleIdx="3" presStyleCnt="5"/>
      <dgm:spPr/>
    </dgm:pt>
    <dgm:pt modelId="{A2EDC95B-3999-4BD7-AA2D-DA984DC32943}" type="pres">
      <dgm:prSet presAssocID="{E888E3DD-A45B-4336-BF52-75D39F94B8A7}" presName="parTx5" presStyleLbl="node1" presStyleIdx="4" presStyleCnt="5"/>
      <dgm:spPr/>
    </dgm:pt>
  </dgm:ptLst>
  <dgm:cxnLst>
    <dgm:cxn modelId="{9D82161B-868D-43C7-97C2-43C412AF0B49}" type="presOf" srcId="{AEEDFC51-DB60-4312-97A9-E6FDFD3B8ACB}" destId="{064CAD04-8C49-48D1-8A48-8C9EE2C7A141}" srcOrd="0" destOrd="0" presId="urn:microsoft.com/office/officeart/2009/3/layout/SubStepProcess"/>
    <dgm:cxn modelId="{9E86E027-3DE9-4B56-A790-5072E858F91B}" type="presOf" srcId="{E888E3DD-A45B-4336-BF52-75D39F94B8A7}" destId="{A2EDC95B-3999-4BD7-AA2D-DA984DC32943}" srcOrd="0" destOrd="0" presId="urn:microsoft.com/office/officeart/2009/3/layout/SubStepProcess"/>
    <dgm:cxn modelId="{7B63B03B-14FE-41BD-BFBF-4640B6B425B6}" type="presOf" srcId="{E4D04173-834F-4C6A-8782-63B0548B6FDD}" destId="{34F71C17-BC49-43C2-AAAB-D29F27E145F0}" srcOrd="0" destOrd="0" presId="urn:microsoft.com/office/officeart/2009/3/layout/SubStepProcess"/>
    <dgm:cxn modelId="{DA90E568-661D-4150-BE64-2FE6F1F89C99}" type="presOf" srcId="{58D3A079-D0AF-4547-AA65-8C600A7A9DB7}" destId="{A5F6A929-7428-4D29-9285-5664D58F1C33}" srcOrd="0" destOrd="0" presId="urn:microsoft.com/office/officeart/2009/3/layout/SubStepProcess"/>
    <dgm:cxn modelId="{A5323250-2707-4E65-B177-30CB940A7982}" srcId="{58D3A079-D0AF-4547-AA65-8C600A7A9DB7}" destId="{E4D04173-834F-4C6A-8782-63B0548B6FDD}" srcOrd="0" destOrd="0" parTransId="{12B8E5BA-C03C-498E-AC14-7DBE27E312E7}" sibTransId="{292120ED-C02D-4A8F-8A3B-38D26EF34ACB}"/>
    <dgm:cxn modelId="{7428C173-143B-4509-A045-2A21444128F1}" type="presOf" srcId="{6A4284AC-74A3-4E93-93DD-5C85E355756A}" destId="{2606A2EA-BC66-4EE1-8576-8CC21F56B344}" srcOrd="0" destOrd="0" presId="urn:microsoft.com/office/officeart/2009/3/layout/SubStepProcess"/>
    <dgm:cxn modelId="{EAF2EE54-FAC9-4560-9FF2-670903E5DFFF}" srcId="{58D3A079-D0AF-4547-AA65-8C600A7A9DB7}" destId="{AEEDFC51-DB60-4312-97A9-E6FDFD3B8ACB}" srcOrd="2" destOrd="0" parTransId="{F3AE2F7A-C809-4667-AF13-A00C3DAF0DDF}" sibTransId="{4F97CCE8-85DB-45F2-8DD2-A69A387B09DE}"/>
    <dgm:cxn modelId="{81B1D885-FACE-4658-92D3-7C6D60CA5240}" srcId="{58D3A079-D0AF-4547-AA65-8C600A7A9DB7}" destId="{6BDDDD40-8DCD-4401-A045-1826F9E53292}" srcOrd="1" destOrd="0" parTransId="{8A2BE971-7406-40DC-B8D6-6C13D571138B}" sibTransId="{D9EBF0AF-3E70-4BD1-ACB4-4745AE71529F}"/>
    <dgm:cxn modelId="{4CFCB2AA-686D-4512-A323-065D80EF90DB}" srcId="{58D3A079-D0AF-4547-AA65-8C600A7A9DB7}" destId="{6A4284AC-74A3-4E93-93DD-5C85E355756A}" srcOrd="3" destOrd="0" parTransId="{538187EE-2F73-4BA9-9660-067381AFBAB7}" sibTransId="{1ECFDC11-5EAB-4267-A45E-87C939B9D733}"/>
    <dgm:cxn modelId="{FEFC09D1-5AE2-4536-BBBF-CE6081AACE68}" type="presOf" srcId="{6BDDDD40-8DCD-4401-A045-1826F9E53292}" destId="{27F83CDA-7A8A-404A-B363-28C7C29EA659}" srcOrd="0" destOrd="0" presId="urn:microsoft.com/office/officeart/2009/3/layout/SubStepProcess"/>
    <dgm:cxn modelId="{3D6A48F9-4791-48B3-AD67-8BD400C9DFD7}" srcId="{58D3A079-D0AF-4547-AA65-8C600A7A9DB7}" destId="{E888E3DD-A45B-4336-BF52-75D39F94B8A7}" srcOrd="4" destOrd="0" parTransId="{3D1EF973-96B7-43B8-B0B1-2F7109EEDEC9}" sibTransId="{4595B17B-A391-448A-AACE-C120E210F9B9}"/>
    <dgm:cxn modelId="{6169126E-72B1-4322-B8DE-41EE324AF40D}" type="presParOf" srcId="{A5F6A929-7428-4D29-9285-5664D58F1C33}" destId="{34F71C17-BC49-43C2-AAAB-D29F27E145F0}" srcOrd="0" destOrd="0" presId="urn:microsoft.com/office/officeart/2009/3/layout/SubStepProcess"/>
    <dgm:cxn modelId="{4673E398-7CD9-47E7-9255-13B85FFDA887}" type="presParOf" srcId="{A5F6A929-7428-4D29-9285-5664D58F1C33}" destId="{27F83CDA-7A8A-404A-B363-28C7C29EA659}" srcOrd="1" destOrd="0" presId="urn:microsoft.com/office/officeart/2009/3/layout/SubStepProcess"/>
    <dgm:cxn modelId="{AB325337-B94C-4FC9-858F-7B67839143E1}" type="presParOf" srcId="{A5F6A929-7428-4D29-9285-5664D58F1C33}" destId="{064CAD04-8C49-48D1-8A48-8C9EE2C7A141}" srcOrd="2" destOrd="0" presId="urn:microsoft.com/office/officeart/2009/3/layout/SubStepProcess"/>
    <dgm:cxn modelId="{BDEAEE18-BA33-4E85-9556-3BD12E94F239}" type="presParOf" srcId="{A5F6A929-7428-4D29-9285-5664D58F1C33}" destId="{2606A2EA-BC66-4EE1-8576-8CC21F56B344}" srcOrd="3" destOrd="0" presId="urn:microsoft.com/office/officeart/2009/3/layout/SubStepProcess"/>
    <dgm:cxn modelId="{E82CA7F1-5DFF-4CDB-A111-9354E50C5931}" type="presParOf" srcId="{A5F6A929-7428-4D29-9285-5664D58F1C33}" destId="{A2EDC95B-3999-4BD7-AA2D-DA984DC32943}" srcOrd="4" destOrd="0" presId="urn:microsoft.com/office/officeart/2009/3/layout/SubStepProcess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D3A079-D0AF-4547-AA65-8C600A7A9D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 phldr="1"/>
      <dgm:spPr/>
    </dgm:pt>
    <dgm:pt modelId="{6A4284AC-74A3-4E93-93DD-5C85E355756A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 b="1">
              <a:latin typeface="Lato" panose="020F0502020204030203" pitchFamily="34" charset="0"/>
            </a:rPr>
            <a:t>9.Presentare</a:t>
          </a:r>
          <a:r>
            <a:rPr lang="it-IT" sz="1600">
              <a:latin typeface="Lato" panose="020F0502020204030203" pitchFamily="34" charset="0"/>
            </a:rPr>
            <a:t> </a:t>
          </a:r>
        </a:p>
        <a:p>
          <a:pPr>
            <a:buFont typeface="+mj-lt"/>
            <a:buNone/>
          </a:pPr>
          <a:r>
            <a:rPr lang="it-IT" sz="1600">
              <a:latin typeface="Lato" panose="020F0502020204030203" pitchFamily="34" charset="0"/>
            </a:rPr>
            <a:t>il Piano a Fondirigenti</a:t>
          </a:r>
        </a:p>
      </dgm:t>
    </dgm:pt>
    <dgm:pt modelId="{538187EE-2F73-4BA9-9660-067381AFBAB7}" type="parTrans" cxnId="{4CFCB2AA-686D-4512-A323-065D80EF90DB}">
      <dgm:prSet/>
      <dgm:spPr/>
      <dgm:t>
        <a:bodyPr/>
        <a:lstStyle/>
        <a:p>
          <a:endParaRPr lang="it-IT" sz="1600"/>
        </a:p>
      </dgm:t>
    </dgm:pt>
    <dgm:pt modelId="{1ECFDC11-5EAB-4267-A45E-87C939B9D733}" type="sibTrans" cxnId="{4CFCB2AA-686D-4512-A323-065D80EF90DB}">
      <dgm:prSet/>
      <dgm:spPr/>
      <dgm:t>
        <a:bodyPr/>
        <a:lstStyle/>
        <a:p>
          <a:endParaRPr lang="it-IT" sz="1600"/>
        </a:p>
      </dgm:t>
    </dgm:pt>
    <dgm:pt modelId="{AEEDFC51-DB60-4312-97A9-E6FDFD3B8ACB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 dirty="0">
              <a:latin typeface="Lato" panose="020F0502020204030203" pitchFamily="34" charset="0"/>
            </a:rPr>
            <a:t>8. </a:t>
          </a:r>
          <a:r>
            <a:rPr lang="it-IT" sz="1600" b="0" dirty="0">
              <a:latin typeface="Lato" panose="020F0502020204030203" pitchFamily="34" charset="0"/>
            </a:rPr>
            <a:t>Eseguire l’upload </a:t>
          </a:r>
          <a:r>
            <a:rPr lang="it-IT" sz="1600" b="0">
              <a:latin typeface="Lato" panose="020F0502020204030203" pitchFamily="34" charset="0"/>
            </a:rPr>
            <a:t>del Piano</a:t>
          </a:r>
          <a:endParaRPr lang="it-IT" sz="1600" b="0" dirty="0">
            <a:latin typeface="Lato" panose="020F0502020204030203" pitchFamily="34" charset="0"/>
          </a:endParaRPr>
        </a:p>
      </dgm:t>
    </dgm:pt>
    <dgm:pt modelId="{4F97CCE8-85DB-45F2-8DD2-A69A387B09DE}" type="sibTrans" cxnId="{EAF2EE54-FAC9-4560-9FF2-670903E5DFFF}">
      <dgm:prSet/>
      <dgm:spPr/>
      <dgm:t>
        <a:bodyPr/>
        <a:lstStyle/>
        <a:p>
          <a:endParaRPr lang="it-IT" sz="1600"/>
        </a:p>
      </dgm:t>
    </dgm:pt>
    <dgm:pt modelId="{F3AE2F7A-C809-4667-AF13-A00C3DAF0DDF}" type="parTrans" cxnId="{EAF2EE54-FAC9-4560-9FF2-670903E5DFFF}">
      <dgm:prSet/>
      <dgm:spPr/>
      <dgm:t>
        <a:bodyPr/>
        <a:lstStyle/>
        <a:p>
          <a:endParaRPr lang="it-IT" sz="1600"/>
        </a:p>
      </dgm:t>
    </dgm:pt>
    <dgm:pt modelId="{553B821D-79EC-4689-ACD1-6ADD284AA3D4}">
      <dgm:prSet custT="1"/>
      <dgm:spPr/>
      <dgm:t>
        <a:bodyPr/>
        <a:lstStyle/>
        <a:p>
          <a:pPr algn="ctr"/>
          <a:r>
            <a:rPr lang="it-IT" sz="1600" dirty="0">
              <a:latin typeface="Lato"/>
            </a:rPr>
            <a:t>6. Compilare il </a:t>
          </a:r>
          <a:r>
            <a:rPr lang="it-IT" sz="1600" b="1" dirty="0">
              <a:latin typeface="Lato"/>
            </a:rPr>
            <a:t>calendario</a:t>
          </a:r>
        </a:p>
      </dgm:t>
    </dgm:pt>
    <dgm:pt modelId="{D198E546-2BB0-4C1F-9AFB-423BA1599F4C}" type="parTrans" cxnId="{6A2B7395-2301-4448-8B19-9174525AA122}">
      <dgm:prSet/>
      <dgm:spPr/>
      <dgm:t>
        <a:bodyPr/>
        <a:lstStyle/>
        <a:p>
          <a:endParaRPr lang="it-IT" sz="1600"/>
        </a:p>
      </dgm:t>
    </dgm:pt>
    <dgm:pt modelId="{896A4570-D525-485B-B879-46C06F5197C3}" type="sibTrans" cxnId="{6A2B7395-2301-4448-8B19-9174525AA122}">
      <dgm:prSet/>
      <dgm:spPr/>
      <dgm:t>
        <a:bodyPr/>
        <a:lstStyle/>
        <a:p>
          <a:endParaRPr lang="it-IT" sz="1600"/>
        </a:p>
      </dgm:t>
    </dgm:pt>
    <dgm:pt modelId="{C825546F-D4F7-4C75-97B5-9C4161806E3A}">
      <dgm:prSet custT="1"/>
      <dgm:spPr/>
      <dgm:t>
        <a:bodyPr/>
        <a:lstStyle/>
        <a:p>
          <a:r>
            <a:rPr lang="it-IT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7. </a:t>
          </a:r>
          <a:r>
            <a:rPr lang="it-IT" sz="1600" dirty="0">
              <a:latin typeface="Lato"/>
            </a:rPr>
            <a:t>Scaricare il pdf del Piano e </a:t>
          </a:r>
          <a:r>
            <a:rPr lang="it-IT" sz="1600" b="1" dirty="0">
              <a:latin typeface="Lato"/>
            </a:rPr>
            <a:t>firmarlo digitalmente in formato </a:t>
          </a:r>
          <a:r>
            <a:rPr lang="it-IT" sz="1600" b="1" dirty="0" err="1">
              <a:latin typeface="Lato"/>
            </a:rPr>
            <a:t>CAdES</a:t>
          </a:r>
          <a:r>
            <a:rPr lang="it-IT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 </a:t>
          </a:r>
        </a:p>
      </dgm:t>
    </dgm:pt>
    <dgm:pt modelId="{90EE1ADA-29B1-4BCD-8D75-ADBF3D8AFEBC}" type="parTrans" cxnId="{F2A2D199-A892-41A1-8D5F-92DA0DFFC0F2}">
      <dgm:prSet/>
      <dgm:spPr/>
      <dgm:t>
        <a:bodyPr/>
        <a:lstStyle/>
        <a:p>
          <a:endParaRPr lang="it-IT" sz="1600"/>
        </a:p>
      </dgm:t>
    </dgm:pt>
    <dgm:pt modelId="{EEE63C3F-AACF-40E0-8C18-0D24C419E827}" type="sibTrans" cxnId="{F2A2D199-A892-41A1-8D5F-92DA0DFFC0F2}">
      <dgm:prSet/>
      <dgm:spPr/>
      <dgm:t>
        <a:bodyPr/>
        <a:lstStyle/>
        <a:p>
          <a:endParaRPr lang="it-IT" sz="1600"/>
        </a:p>
      </dgm:t>
    </dgm:pt>
    <dgm:pt modelId="{1C095650-835F-493C-9F67-5CE24C07CDEE}" type="pres">
      <dgm:prSet presAssocID="{58D3A079-D0AF-4547-AA65-8C600A7A9DB7}" presName="Name0" presStyleCnt="0">
        <dgm:presLayoutVars>
          <dgm:chMax val="7"/>
          <dgm:dir/>
          <dgm:animOne val="branch"/>
        </dgm:presLayoutVars>
      </dgm:prSet>
      <dgm:spPr/>
    </dgm:pt>
    <dgm:pt modelId="{06D29E44-3F22-4743-854D-B5BC62D6F637}" type="pres">
      <dgm:prSet presAssocID="{553B821D-79EC-4689-ACD1-6ADD284AA3D4}" presName="parTx1" presStyleLbl="node1" presStyleIdx="0" presStyleCnt="4"/>
      <dgm:spPr/>
    </dgm:pt>
    <dgm:pt modelId="{46756D39-D4FD-49CC-B24E-C2F6C20E73E1}" type="pres">
      <dgm:prSet presAssocID="{C825546F-D4F7-4C75-97B5-9C4161806E3A}" presName="parTx2" presStyleLbl="node1" presStyleIdx="1" presStyleCnt="4"/>
      <dgm:spPr/>
    </dgm:pt>
    <dgm:pt modelId="{7471C665-F489-439C-B632-AD41BF151230}" type="pres">
      <dgm:prSet presAssocID="{AEEDFC51-DB60-4312-97A9-E6FDFD3B8ACB}" presName="parTx3" presStyleLbl="node1" presStyleIdx="2" presStyleCnt="4"/>
      <dgm:spPr/>
    </dgm:pt>
    <dgm:pt modelId="{70079E24-6346-483D-A1D9-9835E61CD87B}" type="pres">
      <dgm:prSet presAssocID="{6A4284AC-74A3-4E93-93DD-5C85E355756A}" presName="parTx4" presStyleLbl="node1" presStyleIdx="3" presStyleCnt="4"/>
      <dgm:spPr/>
    </dgm:pt>
  </dgm:ptLst>
  <dgm:cxnLst>
    <dgm:cxn modelId="{6AC28153-9FD3-4D85-97D1-CDE86B4EDB97}" type="presOf" srcId="{6A4284AC-74A3-4E93-93DD-5C85E355756A}" destId="{70079E24-6346-483D-A1D9-9835E61CD87B}" srcOrd="0" destOrd="0" presId="urn:microsoft.com/office/officeart/2009/3/layout/SubStepProcess"/>
    <dgm:cxn modelId="{EAF2EE54-FAC9-4560-9FF2-670903E5DFFF}" srcId="{58D3A079-D0AF-4547-AA65-8C600A7A9DB7}" destId="{AEEDFC51-DB60-4312-97A9-E6FDFD3B8ACB}" srcOrd="2" destOrd="0" parTransId="{F3AE2F7A-C809-4667-AF13-A00C3DAF0DDF}" sibTransId="{4F97CCE8-85DB-45F2-8DD2-A69A387B09DE}"/>
    <dgm:cxn modelId="{84136A58-16A1-462D-B88F-F36267946B21}" type="presOf" srcId="{AEEDFC51-DB60-4312-97A9-E6FDFD3B8ACB}" destId="{7471C665-F489-439C-B632-AD41BF151230}" srcOrd="0" destOrd="0" presId="urn:microsoft.com/office/officeart/2009/3/layout/SubStepProcess"/>
    <dgm:cxn modelId="{B8918A88-678D-485D-96C2-53E169E32EC2}" type="presOf" srcId="{58D3A079-D0AF-4547-AA65-8C600A7A9DB7}" destId="{1C095650-835F-493C-9F67-5CE24C07CDEE}" srcOrd="0" destOrd="0" presId="urn:microsoft.com/office/officeart/2009/3/layout/SubStepProcess"/>
    <dgm:cxn modelId="{6A2B7395-2301-4448-8B19-9174525AA122}" srcId="{58D3A079-D0AF-4547-AA65-8C600A7A9DB7}" destId="{553B821D-79EC-4689-ACD1-6ADD284AA3D4}" srcOrd="0" destOrd="0" parTransId="{D198E546-2BB0-4C1F-9AFB-423BA1599F4C}" sibTransId="{896A4570-D525-485B-B879-46C06F5197C3}"/>
    <dgm:cxn modelId="{F2A2D199-A892-41A1-8D5F-92DA0DFFC0F2}" srcId="{58D3A079-D0AF-4547-AA65-8C600A7A9DB7}" destId="{C825546F-D4F7-4C75-97B5-9C4161806E3A}" srcOrd="1" destOrd="0" parTransId="{90EE1ADA-29B1-4BCD-8D75-ADBF3D8AFEBC}" sibTransId="{EEE63C3F-AACF-40E0-8C18-0D24C419E827}"/>
    <dgm:cxn modelId="{4CFCB2AA-686D-4512-A323-065D80EF90DB}" srcId="{58D3A079-D0AF-4547-AA65-8C600A7A9DB7}" destId="{6A4284AC-74A3-4E93-93DD-5C85E355756A}" srcOrd="3" destOrd="0" parTransId="{538187EE-2F73-4BA9-9660-067381AFBAB7}" sibTransId="{1ECFDC11-5EAB-4267-A45E-87C939B9D733}"/>
    <dgm:cxn modelId="{A6E67CB8-5AE2-4975-BF9D-88CF0CF06727}" type="presOf" srcId="{C825546F-D4F7-4C75-97B5-9C4161806E3A}" destId="{46756D39-D4FD-49CC-B24E-C2F6C20E73E1}" srcOrd="0" destOrd="0" presId="urn:microsoft.com/office/officeart/2009/3/layout/SubStepProcess"/>
    <dgm:cxn modelId="{61F7B5F6-57EA-4A82-862A-A92C1AB3CDD2}" type="presOf" srcId="{553B821D-79EC-4689-ACD1-6ADD284AA3D4}" destId="{06D29E44-3F22-4743-854D-B5BC62D6F637}" srcOrd="0" destOrd="0" presId="urn:microsoft.com/office/officeart/2009/3/layout/SubStepProcess"/>
    <dgm:cxn modelId="{60B40A11-FDED-414B-B249-8E268E15ADDD}" type="presParOf" srcId="{1C095650-835F-493C-9F67-5CE24C07CDEE}" destId="{06D29E44-3F22-4743-854D-B5BC62D6F637}" srcOrd="0" destOrd="0" presId="urn:microsoft.com/office/officeart/2009/3/layout/SubStepProcess"/>
    <dgm:cxn modelId="{3F654363-2732-4789-8C66-F05795C5B815}" type="presParOf" srcId="{1C095650-835F-493C-9F67-5CE24C07CDEE}" destId="{46756D39-D4FD-49CC-B24E-C2F6C20E73E1}" srcOrd="1" destOrd="0" presId="urn:microsoft.com/office/officeart/2009/3/layout/SubStepProcess"/>
    <dgm:cxn modelId="{2DAC5A65-705C-472E-98E0-3B9219733047}" type="presParOf" srcId="{1C095650-835F-493C-9F67-5CE24C07CDEE}" destId="{7471C665-F489-439C-B632-AD41BF151230}" srcOrd="2" destOrd="0" presId="urn:microsoft.com/office/officeart/2009/3/layout/SubStepProcess"/>
    <dgm:cxn modelId="{8F2C52F7-3F76-4E4C-BB2D-EC7FF6F8D3B5}" type="presParOf" srcId="{1C095650-835F-493C-9F67-5CE24C07CDEE}" destId="{70079E24-6346-483D-A1D9-9835E61CD87B}" srcOrd="3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919C28-8A1D-4029-A1FB-46B4F6057512}">
      <dsp:nvSpPr>
        <dsp:cNvPr id="0" name=""/>
        <dsp:cNvSpPr/>
      </dsp:nvSpPr>
      <dsp:spPr>
        <a:xfrm>
          <a:off x="0" y="0"/>
          <a:ext cx="11662702" cy="234291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147BEF-7046-4499-9924-D998B52DBF98}">
      <dsp:nvSpPr>
        <dsp:cNvPr id="0" name=""/>
        <dsp:cNvSpPr/>
      </dsp:nvSpPr>
      <dsp:spPr>
        <a:xfrm>
          <a:off x="353628" y="312388"/>
          <a:ext cx="2028786" cy="17181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007843-FD9C-4AA0-A527-79EA25B113AB}">
      <dsp:nvSpPr>
        <dsp:cNvPr id="0" name=""/>
        <dsp:cNvSpPr/>
      </dsp:nvSpPr>
      <dsp:spPr>
        <a:xfrm rot="10800000">
          <a:off x="353628" y="2342916"/>
          <a:ext cx="2028786" cy="2863565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Risorse: 1,5 milioni di euro (circa 120 Piani approvabili)</a:t>
          </a:r>
          <a:endParaRPr lang="en-US" sz="1600" b="1" kern="1200" cap="small" baseline="0" dirty="0">
            <a:solidFill>
              <a:schemeClr val="tx1">
                <a:lumMod val="75000"/>
                <a:lumOff val="25000"/>
              </a:scheme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 rot="10800000">
        <a:off x="416020" y="2342916"/>
        <a:ext cx="1904002" cy="2801173"/>
      </dsp:txXfrm>
    </dsp:sp>
    <dsp:sp modelId="{8D53CFF1-FFEA-4B6C-80B1-8CB7BE365065}">
      <dsp:nvSpPr>
        <dsp:cNvPr id="0" name=""/>
        <dsp:cNvSpPr/>
      </dsp:nvSpPr>
      <dsp:spPr>
        <a:xfrm>
          <a:off x="2585293" y="312388"/>
          <a:ext cx="2028786" cy="17181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3B86B8-C2E6-4EFD-81B1-5230127201E5}">
      <dsp:nvSpPr>
        <dsp:cNvPr id="0" name=""/>
        <dsp:cNvSpPr/>
      </dsp:nvSpPr>
      <dsp:spPr>
        <a:xfrm rot="10800000">
          <a:off x="2585293" y="2342916"/>
          <a:ext cx="2028786" cy="2863565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Finanziamento Max: 12.500 € per azienda</a:t>
          </a:r>
          <a:endParaRPr lang="en-US" sz="1600" b="1" kern="1200" cap="small" baseline="0" dirty="0">
            <a:solidFill>
              <a:schemeClr val="tx1">
                <a:lumMod val="75000"/>
                <a:lumOff val="25000"/>
              </a:scheme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 rot="10800000">
        <a:off x="2647685" y="2342916"/>
        <a:ext cx="1904002" cy="2801173"/>
      </dsp:txXfrm>
    </dsp:sp>
    <dsp:sp modelId="{BE89E755-CB68-4A5F-A523-FEC68A25626F}">
      <dsp:nvSpPr>
        <dsp:cNvPr id="0" name=""/>
        <dsp:cNvSpPr/>
      </dsp:nvSpPr>
      <dsp:spPr>
        <a:xfrm>
          <a:off x="4816957" y="312388"/>
          <a:ext cx="2028786" cy="17181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9000" b="-9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79C37D-6CDD-447C-BA6C-E4A8CD3580A9}">
      <dsp:nvSpPr>
        <dsp:cNvPr id="0" name=""/>
        <dsp:cNvSpPr/>
      </dsp:nvSpPr>
      <dsp:spPr>
        <a:xfrm rot="10800000">
          <a:off x="4816957" y="2342916"/>
          <a:ext cx="2028786" cy="2863565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Tipologia dei Piani: Piani aziendali singoli</a:t>
          </a:r>
          <a:endParaRPr lang="en-US" sz="1600" b="1" kern="1200" cap="small" baseline="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10800000">
        <a:off x="4879349" y="2342916"/>
        <a:ext cx="1904002" cy="2801173"/>
      </dsp:txXfrm>
    </dsp:sp>
    <dsp:sp modelId="{40193FC6-021B-48DE-8D78-E153C01E847F}">
      <dsp:nvSpPr>
        <dsp:cNvPr id="0" name=""/>
        <dsp:cNvSpPr/>
      </dsp:nvSpPr>
      <dsp:spPr>
        <a:xfrm>
          <a:off x="7048622" y="312388"/>
          <a:ext cx="2028786" cy="17181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AA73BC-4643-4C16-9D8E-4E9D5A96B5AE}">
      <dsp:nvSpPr>
        <dsp:cNvPr id="0" name=""/>
        <dsp:cNvSpPr/>
      </dsp:nvSpPr>
      <dsp:spPr>
        <a:xfrm rot="10800000">
          <a:off x="7048622" y="2342916"/>
          <a:ext cx="2028786" cy="2863565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Condizioni di accesso: PMI  aderenti/neo aderenti.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Escluse le PMI che hanno ottenuto un finanziamento con l’Avviso 1/24.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Escluse le GI</a:t>
          </a:r>
          <a:endParaRPr lang="en-US" sz="1600" b="1" kern="1200" cap="small" baseline="0" dirty="0">
            <a:solidFill>
              <a:schemeClr val="tx1">
                <a:lumMod val="75000"/>
                <a:lumOff val="25000"/>
              </a:scheme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 rot="10800000">
        <a:off x="7111014" y="2342916"/>
        <a:ext cx="1904002" cy="2801173"/>
      </dsp:txXfrm>
    </dsp:sp>
    <dsp:sp modelId="{0A548074-55A9-4F8E-A95D-6C00183E2162}">
      <dsp:nvSpPr>
        <dsp:cNvPr id="0" name=""/>
        <dsp:cNvSpPr/>
      </dsp:nvSpPr>
      <dsp:spPr>
        <a:xfrm>
          <a:off x="9280287" y="312388"/>
          <a:ext cx="2028786" cy="17181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9715A9-CD25-4582-944C-4CE4E8301DC1}">
      <dsp:nvSpPr>
        <dsp:cNvPr id="0" name=""/>
        <dsp:cNvSpPr/>
      </dsp:nvSpPr>
      <dsp:spPr>
        <a:xfrm rot="10800000">
          <a:off x="9280287" y="2342916"/>
          <a:ext cx="2028786" cy="2863565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cap="small" baseline="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Soglia per l’approvazione: 75/100</a:t>
          </a:r>
        </a:p>
      </dsp:txBody>
      <dsp:txXfrm rot="10800000">
        <a:off x="9342679" y="2342916"/>
        <a:ext cx="1904002" cy="28011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AB3DB5-2CD2-4C1E-8878-F398AB32ED4C}">
      <dsp:nvSpPr>
        <dsp:cNvPr id="0" name=""/>
        <dsp:cNvSpPr/>
      </dsp:nvSpPr>
      <dsp:spPr>
        <a:xfrm>
          <a:off x="0" y="0"/>
          <a:ext cx="6171936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0391203-02C0-46A8-A61E-EF18F6179120}">
      <dsp:nvSpPr>
        <dsp:cNvPr id="0" name=""/>
        <dsp:cNvSpPr/>
      </dsp:nvSpPr>
      <dsp:spPr>
        <a:xfrm>
          <a:off x="0" y="0"/>
          <a:ext cx="6171936" cy="1352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marR="0" lvl="0" indent="0" algn="l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it-IT" sz="2400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Presentazione Piani: dal 12 novembre al 12 dicembre 2024</a:t>
          </a:r>
          <a:endParaRPr lang="en-US" sz="2400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0" y="0"/>
        <a:ext cx="6171936" cy="1352985"/>
      </dsp:txXfrm>
    </dsp:sp>
    <dsp:sp modelId="{B0ED72AF-70A6-459D-A267-8280C8B4559E}">
      <dsp:nvSpPr>
        <dsp:cNvPr id="0" name=""/>
        <dsp:cNvSpPr/>
      </dsp:nvSpPr>
      <dsp:spPr>
        <a:xfrm>
          <a:off x="0" y="1352985"/>
          <a:ext cx="6171936" cy="0"/>
        </a:xfrm>
        <a:prstGeom prst="line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63F51A-CD93-4186-AA63-471AE7638498}">
      <dsp:nvSpPr>
        <dsp:cNvPr id="0" name=""/>
        <dsp:cNvSpPr/>
      </dsp:nvSpPr>
      <dsp:spPr>
        <a:xfrm>
          <a:off x="0" y="1352985"/>
          <a:ext cx="6171936" cy="1352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400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Valutazione Piani: gennaio/febbraio 2025</a:t>
          </a:r>
          <a:endParaRPr lang="en-US" sz="2400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0" y="1352985"/>
        <a:ext cx="6171936" cy="1352985"/>
      </dsp:txXfrm>
    </dsp:sp>
    <dsp:sp modelId="{8C53C455-9A3D-4D89-B6E5-887FF243D526}">
      <dsp:nvSpPr>
        <dsp:cNvPr id="0" name=""/>
        <dsp:cNvSpPr/>
      </dsp:nvSpPr>
      <dsp:spPr>
        <a:xfrm>
          <a:off x="0" y="2705971"/>
          <a:ext cx="6171936" cy="0"/>
        </a:xfrm>
        <a:prstGeom prst="line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741842D-6A3F-444F-9B71-78F86C703D8B}">
      <dsp:nvSpPr>
        <dsp:cNvPr id="0" name=""/>
        <dsp:cNvSpPr/>
      </dsp:nvSpPr>
      <dsp:spPr>
        <a:xfrm>
          <a:off x="0" y="2705971"/>
          <a:ext cx="6171936" cy="1352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400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Pubblicazione graduatoria: febbraio/marzo 2025 </a:t>
          </a:r>
        </a:p>
      </dsp:txBody>
      <dsp:txXfrm>
        <a:off x="0" y="2705971"/>
        <a:ext cx="6171936" cy="1352985"/>
      </dsp:txXfrm>
    </dsp:sp>
    <dsp:sp modelId="{4877FB6F-963A-466F-AF68-1AB553B295E7}">
      <dsp:nvSpPr>
        <dsp:cNvPr id="0" name=""/>
        <dsp:cNvSpPr/>
      </dsp:nvSpPr>
      <dsp:spPr>
        <a:xfrm>
          <a:off x="0" y="4058957"/>
          <a:ext cx="6171936" cy="0"/>
        </a:xfrm>
        <a:prstGeom prst="lin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47267F-81E1-4C9D-9309-F1CBB8B4DB12}">
      <dsp:nvSpPr>
        <dsp:cNvPr id="0" name=""/>
        <dsp:cNvSpPr/>
      </dsp:nvSpPr>
      <dsp:spPr>
        <a:xfrm>
          <a:off x="0" y="4058957"/>
          <a:ext cx="6171936" cy="1352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400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Realizzazione Piani: 7 mesi</a:t>
          </a:r>
        </a:p>
      </dsp:txBody>
      <dsp:txXfrm>
        <a:off x="0" y="4058957"/>
        <a:ext cx="6171936" cy="13529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F71C17-BC49-43C2-AAAB-D29F27E145F0}">
      <dsp:nvSpPr>
        <dsp:cNvPr id="0" name=""/>
        <dsp:cNvSpPr/>
      </dsp:nvSpPr>
      <dsp:spPr>
        <a:xfrm>
          <a:off x="1104" y="279116"/>
          <a:ext cx="1809885" cy="180988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Lato"/>
            </a:rPr>
            <a:t>1. Aggiornare e salvare il profilo aziendale </a:t>
          </a:r>
        </a:p>
      </dsp:txBody>
      <dsp:txXfrm>
        <a:off x="266156" y="544168"/>
        <a:ext cx="1279781" cy="1279781"/>
      </dsp:txXfrm>
    </dsp:sp>
    <dsp:sp modelId="{27F83CDA-7A8A-404A-B363-28C7C29EA659}">
      <dsp:nvSpPr>
        <dsp:cNvPr id="0" name=""/>
        <dsp:cNvSpPr/>
      </dsp:nvSpPr>
      <dsp:spPr>
        <a:xfrm>
          <a:off x="1810990" y="279116"/>
          <a:ext cx="1809885" cy="180988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 dirty="0">
              <a:latin typeface="Lato" panose="020F0502020204030203" pitchFamily="34" charset="0"/>
            </a:rPr>
            <a:t>2. Cliccare su </a:t>
          </a:r>
          <a:r>
            <a:rPr lang="it-IT" sz="1600" b="1" kern="1200" dirty="0">
              <a:latin typeface="Lato" panose="020F0502020204030203" pitchFamily="34" charset="0"/>
            </a:rPr>
            <a:t>nuovo Piano </a:t>
          </a:r>
          <a:r>
            <a:rPr lang="it-IT" sz="1600" kern="1200" dirty="0">
              <a:latin typeface="Lato" panose="020F0502020204030203" pitchFamily="34" charset="0"/>
            </a:rPr>
            <a:t>-</a:t>
          </a:r>
          <a:r>
            <a:rPr lang="it-IT" sz="1600" b="1" kern="1200" dirty="0">
              <a:latin typeface="Lato" panose="020F0502020204030203" pitchFamily="34" charset="0"/>
            </a:rPr>
            <a:t>Avviso</a:t>
          </a:r>
          <a:r>
            <a:rPr lang="it-IT" sz="1600" kern="1200" dirty="0">
              <a:latin typeface="Lato" panose="020F0502020204030203" pitchFamily="34" charset="0"/>
            </a:rPr>
            <a:t> 2</a:t>
          </a:r>
          <a:r>
            <a:rPr lang="it-IT" sz="1600" b="1" kern="1200" dirty="0">
              <a:latin typeface="Lato" panose="020F0502020204030203" pitchFamily="34" charset="0"/>
            </a:rPr>
            <a:t>/2024</a:t>
          </a:r>
          <a:endParaRPr lang="it-IT" sz="1600" kern="1200" dirty="0">
            <a:latin typeface="Lato" panose="020F0502020204030203" pitchFamily="34" charset="0"/>
          </a:endParaRPr>
        </a:p>
      </dsp:txBody>
      <dsp:txXfrm>
        <a:off x="2076042" y="544168"/>
        <a:ext cx="1279781" cy="1279781"/>
      </dsp:txXfrm>
    </dsp:sp>
    <dsp:sp modelId="{064CAD04-8C49-48D1-8A48-8C9EE2C7A141}">
      <dsp:nvSpPr>
        <dsp:cNvPr id="0" name=""/>
        <dsp:cNvSpPr/>
      </dsp:nvSpPr>
      <dsp:spPr>
        <a:xfrm>
          <a:off x="3620875" y="279116"/>
          <a:ext cx="1809885" cy="180988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 dirty="0">
              <a:latin typeface="Lato" panose="020F0502020204030203" pitchFamily="34" charset="0"/>
            </a:rPr>
            <a:t>3. Compilare il </a:t>
          </a:r>
          <a:r>
            <a:rPr lang="it-IT" sz="1600" b="1" kern="1200" dirty="0">
              <a:latin typeface="Lato" panose="020F0502020204030203" pitchFamily="34" charset="0"/>
            </a:rPr>
            <a:t>Piano formativo</a:t>
          </a:r>
        </a:p>
      </dsp:txBody>
      <dsp:txXfrm>
        <a:off x="3885927" y="544168"/>
        <a:ext cx="1279781" cy="1279781"/>
      </dsp:txXfrm>
    </dsp:sp>
    <dsp:sp modelId="{2606A2EA-BC66-4EE1-8576-8CC21F56B344}">
      <dsp:nvSpPr>
        <dsp:cNvPr id="0" name=""/>
        <dsp:cNvSpPr/>
      </dsp:nvSpPr>
      <dsp:spPr>
        <a:xfrm>
          <a:off x="5430761" y="279116"/>
          <a:ext cx="1809885" cy="180988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b="0" kern="1200" dirty="0">
              <a:latin typeface="Lato" panose="020F0502020204030203" pitchFamily="34" charset="0"/>
            </a:rPr>
            <a:t>4. Terminare compilazione e cliccare su </a:t>
          </a:r>
          <a:r>
            <a:rPr lang="it-IT" sz="1600" b="1" kern="1200" dirty="0">
              <a:latin typeface="Lato" panose="020F0502020204030203" pitchFamily="34" charset="0"/>
            </a:rPr>
            <a:t>invia in condivisione</a:t>
          </a:r>
          <a:r>
            <a:rPr lang="it-IT" sz="1600" kern="1200" dirty="0">
              <a:latin typeface="Lato" panose="020F0502020204030203" pitchFamily="34" charset="0"/>
            </a:rPr>
            <a:t> </a:t>
          </a:r>
        </a:p>
      </dsp:txBody>
      <dsp:txXfrm>
        <a:off x="5695813" y="544168"/>
        <a:ext cx="1279781" cy="1279781"/>
      </dsp:txXfrm>
    </dsp:sp>
    <dsp:sp modelId="{A2EDC95B-3999-4BD7-AA2D-DA984DC32943}">
      <dsp:nvSpPr>
        <dsp:cNvPr id="0" name=""/>
        <dsp:cNvSpPr/>
      </dsp:nvSpPr>
      <dsp:spPr>
        <a:xfrm>
          <a:off x="7240646" y="279116"/>
          <a:ext cx="1809885" cy="180988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>
              <a:latin typeface="Lato" panose="020F0502020204030203" pitchFamily="34" charset="0"/>
            </a:rPr>
            <a:t> 5. Attendere l'esito della c</a:t>
          </a:r>
          <a:r>
            <a:rPr lang="it-IT" sz="1600" b="1" kern="1200">
              <a:latin typeface="Lato" panose="020F0502020204030203" pitchFamily="34" charset="0"/>
            </a:rPr>
            <a:t>ondivisione </a:t>
          </a:r>
          <a:endParaRPr lang="it-IT" sz="1600" kern="1200">
            <a:latin typeface="Lato" panose="020F0502020204030203" pitchFamily="34" charset="0"/>
          </a:endParaRPr>
        </a:p>
      </dsp:txBody>
      <dsp:txXfrm>
        <a:off x="7505698" y="544168"/>
        <a:ext cx="1279781" cy="12797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D29E44-3F22-4743-854D-B5BC62D6F637}">
      <dsp:nvSpPr>
        <dsp:cNvPr id="0" name=""/>
        <dsp:cNvSpPr/>
      </dsp:nvSpPr>
      <dsp:spPr>
        <a:xfrm>
          <a:off x="69273" y="0"/>
          <a:ext cx="2124363" cy="21243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Lato"/>
            </a:rPr>
            <a:t>6. Compilare il </a:t>
          </a:r>
          <a:r>
            <a:rPr lang="it-IT" sz="1600" b="1" kern="1200" dirty="0">
              <a:latin typeface="Lato"/>
            </a:rPr>
            <a:t>calendario</a:t>
          </a:r>
        </a:p>
      </dsp:txBody>
      <dsp:txXfrm>
        <a:off x="380379" y="311106"/>
        <a:ext cx="1502151" cy="1502151"/>
      </dsp:txXfrm>
    </dsp:sp>
    <dsp:sp modelId="{46756D39-D4FD-49CC-B24E-C2F6C20E73E1}">
      <dsp:nvSpPr>
        <dsp:cNvPr id="0" name=""/>
        <dsp:cNvSpPr/>
      </dsp:nvSpPr>
      <dsp:spPr>
        <a:xfrm>
          <a:off x="2193636" y="0"/>
          <a:ext cx="2124363" cy="212436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7. </a:t>
          </a:r>
          <a:r>
            <a:rPr lang="it-IT" sz="1600" kern="1200" dirty="0">
              <a:latin typeface="Lato"/>
            </a:rPr>
            <a:t>Scaricare il pdf del Piano e </a:t>
          </a:r>
          <a:r>
            <a:rPr lang="it-IT" sz="1600" b="1" kern="1200" dirty="0">
              <a:latin typeface="Lato"/>
            </a:rPr>
            <a:t>firmarlo digitalmente in formato </a:t>
          </a:r>
          <a:r>
            <a:rPr lang="it-IT" sz="1600" b="1" kern="1200" dirty="0" err="1">
              <a:latin typeface="Lato"/>
            </a:rPr>
            <a:t>CAdES</a:t>
          </a:r>
          <a:r>
            <a:rPr lang="it-IT" sz="1600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 </a:t>
          </a:r>
        </a:p>
      </dsp:txBody>
      <dsp:txXfrm>
        <a:off x="2504742" y="311106"/>
        <a:ext cx="1502151" cy="1502151"/>
      </dsp:txXfrm>
    </dsp:sp>
    <dsp:sp modelId="{7471C665-F489-439C-B632-AD41BF151230}">
      <dsp:nvSpPr>
        <dsp:cNvPr id="0" name=""/>
        <dsp:cNvSpPr/>
      </dsp:nvSpPr>
      <dsp:spPr>
        <a:xfrm>
          <a:off x="4317999" y="0"/>
          <a:ext cx="2124363" cy="212436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 dirty="0">
              <a:latin typeface="Lato" panose="020F0502020204030203" pitchFamily="34" charset="0"/>
            </a:rPr>
            <a:t>8. </a:t>
          </a:r>
          <a:r>
            <a:rPr lang="it-IT" sz="1600" b="0" kern="1200" dirty="0">
              <a:latin typeface="Lato" panose="020F0502020204030203" pitchFamily="34" charset="0"/>
            </a:rPr>
            <a:t>Eseguire l’upload </a:t>
          </a:r>
          <a:r>
            <a:rPr lang="it-IT" sz="1600" b="0" kern="1200">
              <a:latin typeface="Lato" panose="020F0502020204030203" pitchFamily="34" charset="0"/>
            </a:rPr>
            <a:t>del Piano</a:t>
          </a:r>
          <a:endParaRPr lang="it-IT" sz="1600" b="0" kern="1200" dirty="0">
            <a:latin typeface="Lato" panose="020F0502020204030203" pitchFamily="34" charset="0"/>
          </a:endParaRPr>
        </a:p>
      </dsp:txBody>
      <dsp:txXfrm>
        <a:off x="4629105" y="311106"/>
        <a:ext cx="1502151" cy="1502151"/>
      </dsp:txXfrm>
    </dsp:sp>
    <dsp:sp modelId="{70079E24-6346-483D-A1D9-9835E61CD87B}">
      <dsp:nvSpPr>
        <dsp:cNvPr id="0" name=""/>
        <dsp:cNvSpPr/>
      </dsp:nvSpPr>
      <dsp:spPr>
        <a:xfrm>
          <a:off x="6442362" y="0"/>
          <a:ext cx="2124363" cy="212436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b="1" kern="1200">
              <a:latin typeface="Lato" panose="020F0502020204030203" pitchFamily="34" charset="0"/>
            </a:rPr>
            <a:t>9.Presentare</a:t>
          </a:r>
          <a:r>
            <a:rPr lang="it-IT" sz="1600" kern="1200">
              <a:latin typeface="Lato" panose="020F0502020204030203" pitchFamily="34" charset="0"/>
            </a:rPr>
            <a:t>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>
              <a:latin typeface="Lato" panose="020F0502020204030203" pitchFamily="34" charset="0"/>
            </a:rPr>
            <a:t>il Piano a Fondirigenti</a:t>
          </a:r>
        </a:p>
      </dsp:txBody>
      <dsp:txXfrm>
        <a:off x="6753468" y="311106"/>
        <a:ext cx="1502151" cy="15021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CD30E-22DB-4B84-9D32-F8B130FCD3E6}" type="datetimeFigureOut">
              <a:rPr lang="it-IT" smtClean="0"/>
              <a:t>05/11/2024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32EB7-D85E-4FD5-B41D-88414158E5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7347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06D1A-2DDE-E843-8180-F1DB5D21B02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4253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06D1A-2DDE-E843-8180-F1DB5D21B02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0022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06D1A-2DDE-E843-8180-F1DB5D21B02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2572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9938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6587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6638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0699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51037-97A6-7F40-AC34-55BB2C0C6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143" y="2151116"/>
            <a:ext cx="8595007" cy="1095875"/>
          </a:xfrm>
        </p:spPr>
        <p:txBody>
          <a:bodyPr lIns="0" tIns="0" rIns="0" bIns="0" anchor="t">
            <a:noAutofit/>
          </a:bodyPr>
          <a:lstStyle>
            <a:lvl1pPr algn="l">
              <a:defRPr sz="4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C7DDAD5-31C0-404E-B9E3-17C34A443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1503" y="3698546"/>
            <a:ext cx="8595007" cy="89208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9F3A6E-38C8-FC4B-BC02-190F437CA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08100" y="6237288"/>
            <a:ext cx="158372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F9D76094-BD0B-4E05-80E8-99807F0CF4E0}" type="datetime1">
              <a:rPr lang="it-IT" smtClean="0"/>
              <a:t>05/11/2024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FA32533-92E8-7245-ABB8-F6B8D8A1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1502" y="6237288"/>
            <a:ext cx="711843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CEA71-5A64-D64D-8519-7B160BBB3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9" y="6237288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6C48896-D70F-F649-8EE1-34B9419100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5195" y="183024"/>
            <a:ext cx="3501291" cy="15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9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orient="horz" pos="3929">
          <p15:clr>
            <a:srgbClr val="FBAE40"/>
          </p15:clr>
        </p15:guide>
        <p15:guide id="3" pos="7287">
          <p15:clr>
            <a:srgbClr val="FBAE40"/>
          </p15:clr>
        </p15:guide>
        <p15:guide id="4" orient="horz" pos="391">
          <p15:clr>
            <a:srgbClr val="FBAE40"/>
          </p15:clr>
        </p15:guide>
        <p15:guide id="5" pos="82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2D6C4B-1044-B440-80A9-C0C2830F4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4148137" cy="1718450"/>
          </a:xfrm>
        </p:spPr>
        <p:txBody>
          <a:bodyPr lIns="0" tIns="0" rIns="0" bIns="0" anchor="t">
            <a:noAutofit/>
          </a:bodyPr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04552A-B3C1-CF43-A9EF-3EC19A72A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749" y="620713"/>
            <a:ext cx="6294363" cy="5241372"/>
          </a:xfrm>
        </p:spPr>
        <p:txBody>
          <a:bodyPr lIns="0" tIns="0" rIns="0" bIns="0">
            <a:no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57A3905-4BB8-8746-B507-1F9FDA355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888" y="2672317"/>
            <a:ext cx="4148137" cy="318976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  <p:sp>
        <p:nvSpPr>
          <p:cNvPr id="9" name="Segnaposto data 3">
            <a:extLst>
              <a:ext uri="{FF2B5EF4-FFF2-40B4-BE49-F238E27FC236}">
                <a16:creationId xmlns:a16="http://schemas.microsoft.com/office/drawing/2014/main" id="{D792C34B-5132-1042-B274-AA888FF860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3744AD1F-46DB-4255-BFC3-E305A444A2B5}" type="datetime1">
              <a:rPr lang="it-IT" smtClean="0"/>
              <a:t>05/11/2024</a:t>
            </a:fld>
            <a:endParaRPr lang="it-IT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C2B87C32-B3D0-A74D-A5AD-2B178C13F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endParaRPr lang="it-IT"/>
          </a:p>
        </p:txBody>
      </p:sp>
      <p:sp>
        <p:nvSpPr>
          <p:cNvPr id="11" name="Segnaposto numero diapositiva 5">
            <a:extLst>
              <a:ext uri="{FF2B5EF4-FFF2-40B4-BE49-F238E27FC236}">
                <a16:creationId xmlns:a16="http://schemas.microsoft.com/office/drawing/2014/main" id="{BDE9EC74-8C92-3E47-A0EE-70602A28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2120F3E-3972-CB4D-8CBB-8059BBD8A6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data 3"/>
          <p:cNvSpPr>
            <a:spLocks noGrp="1"/>
          </p:cNvSpPr>
          <p:nvPr>
            <p:ph type="dt" sz="half" idx="10"/>
          </p:nvPr>
        </p:nvSpPr>
        <p:spPr>
          <a:xfrm>
            <a:off x="1761855" y="6213018"/>
            <a:ext cx="1392000" cy="480000"/>
          </a:xfrm>
          <a:prstGeom prst="rect">
            <a:avLst/>
          </a:prstGeom>
        </p:spPr>
        <p:txBody>
          <a:bodyPr lIns="121853" tIns="60926" rIns="121853" bIns="60926" anchor="ctr"/>
          <a:lstStyle>
            <a:lvl1pPr algn="ctr">
              <a:defRPr sz="1600">
                <a:latin typeface="+mj-lt"/>
              </a:defRPr>
            </a:lvl1pPr>
          </a:lstStyle>
          <a:p>
            <a:fld id="{948B7277-4D96-4047-8ACE-5BDCB7CB9A45}" type="datetime1">
              <a:rPr lang="it-IT" smtClean="0"/>
              <a:pPr/>
              <a:t>05/11/2024</a:t>
            </a:fld>
            <a:endParaRPr lang="it-IT" dirty="0"/>
          </a:p>
        </p:txBody>
      </p:sp>
      <p:sp>
        <p:nvSpPr>
          <p:cNvPr id="16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7912100" y="6213018"/>
            <a:ext cx="2880000" cy="480000"/>
          </a:xfrm>
          <a:prstGeom prst="rect">
            <a:avLst/>
          </a:prstGeom>
        </p:spPr>
        <p:txBody>
          <a:bodyPr lIns="121853" tIns="60926" rIns="121853" bIns="60926" anchor="ctr"/>
          <a:lstStyle>
            <a:lvl1pPr algn="ctr">
              <a:defRPr sz="1600">
                <a:latin typeface="+mj-lt"/>
              </a:defRPr>
            </a:lvl1pPr>
          </a:lstStyle>
          <a:p>
            <a:endParaRPr lang="it-IT" dirty="0"/>
          </a:p>
        </p:txBody>
      </p:sp>
      <p:sp>
        <p:nvSpPr>
          <p:cNvPr id="17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5784001" y="6213018"/>
            <a:ext cx="624000" cy="480000"/>
          </a:xfrm>
          <a:prstGeom prst="rect">
            <a:avLst/>
          </a:prstGeom>
        </p:spPr>
        <p:txBody>
          <a:bodyPr vert="horz" lIns="121853" tIns="60926" rIns="121853" bIns="60926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996AB4F-5ADC-924C-81BB-4F51084EC26B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2" name="Titolo 1"/>
          <p:cNvSpPr>
            <a:spLocks noGrp="1"/>
          </p:cNvSpPr>
          <p:nvPr>
            <p:ph type="title"/>
          </p:nvPr>
        </p:nvSpPr>
        <p:spPr>
          <a:xfrm>
            <a:off x="622300" y="12701"/>
            <a:ext cx="10960101" cy="812800"/>
          </a:xfrm>
          <a:prstGeom prst="rect">
            <a:avLst/>
          </a:prstGeom>
        </p:spPr>
        <p:txBody>
          <a:bodyPr lIns="121853" tIns="60926" rIns="121853" bIns="60926" anchor="ctr"/>
          <a:lstStyle>
            <a:lvl1pPr algn="l">
              <a:defRPr lang="it-IT" sz="2699" b="1" kern="1200" dirty="0" smtClean="0">
                <a:solidFill>
                  <a:srgbClr val="0053A1"/>
                </a:solidFill>
                <a:latin typeface="+mj-lt"/>
                <a:ea typeface="+mn-ea"/>
                <a:cs typeface="Lato Ligh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10" name="Segnaposto contenuto 2"/>
          <p:cNvSpPr>
            <a:spLocks noGrp="1"/>
          </p:cNvSpPr>
          <p:nvPr>
            <p:ph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lIns="121853" tIns="60926" rIns="121853" bIns="60926"/>
          <a:lstStyle>
            <a:lvl1pPr>
              <a:defRPr sz="3699" baseline="0">
                <a:solidFill>
                  <a:srgbClr val="3C3C3C"/>
                </a:solidFill>
                <a:latin typeface="+mj-lt"/>
              </a:defRPr>
            </a:lvl1pPr>
            <a:lvl2pPr>
              <a:defRPr sz="3499"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16668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356862-08D6-D043-8101-0C942A90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9BD8B1-071B-5441-8458-69015A252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701209"/>
            <a:ext cx="10944226" cy="4196317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9508FB3-AA69-A94C-B213-9F99069B40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E96CCBD6-C59A-4F68-816B-CD0502E93E52}" type="datetime1">
              <a:rPr lang="it-IT" smtClean="0"/>
              <a:t>05/11/2024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F07174F-2A4C-4048-B749-6C962CA97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5171C0-6750-D74F-87A3-A8E02CFF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5EF0133-97DC-DB45-BFD2-BB1D5A3F5B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48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paratore neu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F44DAD-0204-1D4D-9C2C-3934E44299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508730"/>
            <a:ext cx="10723562" cy="1840540"/>
          </a:xfrm>
        </p:spPr>
        <p:txBody>
          <a:bodyPr lIns="0" tIns="0" rIns="0" bIns="0" anchor="ctr">
            <a:noAutofit/>
          </a:bodyPr>
          <a:lstStyle>
            <a:lvl1pPr>
              <a:defRPr sz="4200"/>
            </a:lvl1pPr>
          </a:lstStyle>
          <a:p>
            <a:r>
              <a:rPr lang="it-IT"/>
              <a:t>Fare clic per modificare lo stile del titolo dello schema 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CEBF73C-DB99-AE4E-AAA6-7B9DC7EC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349270"/>
            <a:ext cx="10723562" cy="188801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444059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paratore b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F0CFAD03-8010-624B-9A8A-41785250783B}"/>
              </a:ext>
            </a:extLst>
          </p:cNvPr>
          <p:cNvSpPr/>
          <p:nvPr userDrawn="1"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005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3F44DAD-0204-1D4D-9C2C-3934E44299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644125"/>
            <a:ext cx="7352408" cy="1840540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 dello schema 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CEBF73C-DB99-AE4E-AAA6-7B9DC7EC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484665"/>
            <a:ext cx="7378782" cy="151548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675730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e ross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7">
            <a:extLst>
              <a:ext uri="{FF2B5EF4-FFF2-40B4-BE49-F238E27FC236}">
                <a16:creationId xmlns:a16="http://schemas.microsoft.com/office/drawing/2014/main" id="{743C06A5-A326-FB44-9DEE-D3544AD616B5}"/>
              </a:ext>
            </a:extLst>
          </p:cNvPr>
          <p:cNvSpPr/>
          <p:nvPr userDrawn="1"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EB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49E0E052-86FB-1A4E-A12E-B2A7FE5DE9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644125"/>
            <a:ext cx="7352408" cy="1840540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 dello schema </a:t>
            </a:r>
          </a:p>
        </p:txBody>
      </p:sp>
      <p:sp>
        <p:nvSpPr>
          <p:cNvPr id="7" name="Segnaposto testo 2">
            <a:extLst>
              <a:ext uri="{FF2B5EF4-FFF2-40B4-BE49-F238E27FC236}">
                <a16:creationId xmlns:a16="http://schemas.microsoft.com/office/drawing/2014/main" id="{7FB1D6A1-4F58-2541-9242-A9E103EAD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484665"/>
            <a:ext cx="7378782" cy="151548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086532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e ver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7">
            <a:extLst>
              <a:ext uri="{FF2B5EF4-FFF2-40B4-BE49-F238E27FC236}">
                <a16:creationId xmlns:a16="http://schemas.microsoft.com/office/drawing/2014/main" id="{743C06A5-A326-FB44-9DEE-D3544AD616B5}"/>
              </a:ext>
            </a:extLst>
          </p:cNvPr>
          <p:cNvSpPr/>
          <p:nvPr userDrawn="1"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7AB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49E0E052-86FB-1A4E-A12E-B2A7FE5DE9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644125"/>
            <a:ext cx="7352408" cy="1840540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 dello schema </a:t>
            </a:r>
          </a:p>
        </p:txBody>
      </p:sp>
      <p:sp>
        <p:nvSpPr>
          <p:cNvPr id="7" name="Segnaposto testo 2">
            <a:extLst>
              <a:ext uri="{FF2B5EF4-FFF2-40B4-BE49-F238E27FC236}">
                <a16:creationId xmlns:a16="http://schemas.microsoft.com/office/drawing/2014/main" id="{7FB1D6A1-4F58-2541-9242-A9E103EAD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484665"/>
            <a:ext cx="7378782" cy="151548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951585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5F4527-07AE-9344-A67A-E41526190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3" cy="896199"/>
          </a:xfrm>
        </p:spPr>
        <p:txBody>
          <a:bodyPr lIns="0" tIns="0" rIns="0" bIns="0">
            <a:no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3965A97-9277-2342-AE00-CEE20DF1A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3888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F921DC5-F8A7-8742-8250-F277F3FF8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1180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  <p:sp>
        <p:nvSpPr>
          <p:cNvPr id="13" name="Segnaposto data 3">
            <a:extLst>
              <a:ext uri="{FF2B5EF4-FFF2-40B4-BE49-F238E27FC236}">
                <a16:creationId xmlns:a16="http://schemas.microsoft.com/office/drawing/2014/main" id="{0269505F-20D0-DE4A-BE64-DDB3BF0D82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0E233A1D-84A9-4C6E-98C2-B7B464F37713}" type="datetime1">
              <a:rPr lang="it-IT" smtClean="0"/>
              <a:t>05/11/2024</a:t>
            </a:fld>
            <a:endParaRPr lang="it-IT"/>
          </a:p>
        </p:txBody>
      </p:sp>
      <p:sp>
        <p:nvSpPr>
          <p:cNvPr id="14" name="Segnaposto piè di pagina 4">
            <a:extLst>
              <a:ext uri="{FF2B5EF4-FFF2-40B4-BE49-F238E27FC236}">
                <a16:creationId xmlns:a16="http://schemas.microsoft.com/office/drawing/2014/main" id="{2A3ED646-FCBC-5F40-97BE-F1DC837F3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endParaRPr lang="it-IT"/>
          </a:p>
        </p:txBody>
      </p:sp>
      <p:sp>
        <p:nvSpPr>
          <p:cNvPr id="15" name="Segnaposto numero diapositiva 5">
            <a:extLst>
              <a:ext uri="{FF2B5EF4-FFF2-40B4-BE49-F238E27FC236}">
                <a16:creationId xmlns:a16="http://schemas.microsoft.com/office/drawing/2014/main" id="{284E39BA-111C-E14F-B2F6-1E709C05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0F5D6C98-B47E-614C-B42F-1CBA2F856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485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E0457A-3FCC-ED44-8E64-578FB75EB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B3EDEE02-C11F-4043-9C17-30977933B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A19EAAD5-E29C-429B-8355-D59286C84B60}" type="datetime1">
              <a:rPr lang="it-IT" smtClean="0"/>
              <a:t>05/11/2024</a:t>
            </a:fld>
            <a:endParaRPr lang="it-IT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04B45C37-E13D-214C-BF12-DBB3036AA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endParaRPr lang="it-IT"/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87C27F29-B3F1-5B42-BB50-FBB69BD03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37EF5E8-8926-384A-973F-EB0F1D7A5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671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data 3">
            <a:extLst>
              <a:ext uri="{FF2B5EF4-FFF2-40B4-BE49-F238E27FC236}">
                <a16:creationId xmlns:a16="http://schemas.microsoft.com/office/drawing/2014/main" id="{9A6F9A97-8C97-3449-8B92-8DCCCAAB4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E60E5296-BED0-4966-9040-9C84F3DB6591}" type="datetime1">
              <a:rPr lang="it-IT" smtClean="0"/>
              <a:t>05/11/2024</a:t>
            </a:fld>
            <a:endParaRPr lang="it-IT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2A0F1AF8-80A4-F345-B31B-DD9772EF7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endParaRPr lang="it-IT"/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E21BA8B6-3BBF-3E45-9345-EC552D6B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BC82D62-A8A6-F240-8984-2BF9483B93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89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FFA0A21-91DA-8D44-AF19-E6140F923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10944224" cy="10699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F40AB5A-7466-A547-A9CF-A9FD8FB2D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828799"/>
            <a:ext cx="10944224" cy="43481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36EF98-2733-4E46-AEBC-B067CC010E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3888" y="6247625"/>
            <a:ext cx="1798036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E03864CD-1B6D-44BE-B543-91E56049A707}" type="datetime1">
              <a:rPr lang="it-IT" smtClean="0"/>
              <a:t>05/11/2024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12DAED1-842E-544E-8338-6160663F51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82562" y="6247625"/>
            <a:ext cx="759634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96449E9-FDB8-3C4C-AA56-0380BBAFBB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27758" y="6247625"/>
            <a:ext cx="124035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1557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53A1"/>
          </a:solidFill>
          <a:latin typeface="Lato Light" panose="020F0502020204030203" pitchFamily="34" charset="0"/>
          <a:ea typeface="Lato Light" panose="020F0502020204030203" pitchFamily="34" charset="0"/>
          <a:cs typeface="Lato Light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EB212E"/>
        </a:buClr>
        <a:buFont typeface="Arial" panose="020B0604020202020204" pitchFamily="34" charset="0"/>
        <a:buChar char="•"/>
        <a:defRPr sz="1800" b="0" i="0" kern="1200">
          <a:solidFill>
            <a:schemeClr val="tx1">
              <a:lumMod val="75000"/>
              <a:lumOff val="25000"/>
            </a:schemeClr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93">
          <p15:clr>
            <a:srgbClr val="F26B43"/>
          </p15:clr>
        </p15:guide>
        <p15:guide id="2" orient="horz" pos="3929">
          <p15:clr>
            <a:srgbClr val="F26B43"/>
          </p15:clr>
        </p15:guide>
        <p15:guide id="3" pos="7287">
          <p15:clr>
            <a:srgbClr val="F26B43"/>
          </p15:clr>
        </p15:guide>
        <p15:guide id="4" orient="horz" pos="391">
          <p15:clr>
            <a:srgbClr val="F26B43"/>
          </p15:clr>
        </p15:guide>
        <p15:guide id="5" orient="horz" pos="107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0" Type="http://schemas.openxmlformats.org/officeDocument/2006/relationships/diagramData" Target="../diagrams/data4.xml"/><Relationship Id="rId4" Type="http://schemas.openxmlformats.org/officeDocument/2006/relationships/image" Target="../media/image14.png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6A2E89-A1DF-41A6-95C5-62EE504D69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912" y="1400241"/>
            <a:ext cx="6210154" cy="3438159"/>
          </a:xfrm>
        </p:spPr>
        <p:txBody>
          <a:bodyPr wrap="square" anchor="b">
            <a:normAutofit fontScale="90000"/>
          </a:bodyPr>
          <a:lstStyle/>
          <a:p>
            <a:pPr algn="ctr"/>
            <a:br>
              <a:rPr lang="it-IT" sz="4900" b="1" kern="100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4900" b="1" kern="100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4900" b="1" kern="100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4900" b="1" kern="100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4900" b="1" kern="100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4900" b="1" kern="100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4900" b="1" kern="100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4900" b="1" kern="100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4900" b="1" kern="100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it-IT" sz="4900" b="1" kern="100" dirty="0">
                <a:solidFill>
                  <a:schemeClr val="accent1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Avviso smart 2/2024</a:t>
            </a:r>
            <a:br>
              <a:rPr lang="it-IT" sz="2900" b="1" dirty="0">
                <a:solidFill>
                  <a:schemeClr val="accent1"/>
                </a:solidFill>
              </a:rPr>
            </a:br>
            <a:br>
              <a:rPr lang="it-IT" sz="2900" b="1" dirty="0"/>
            </a:br>
            <a:r>
              <a:rPr lang="it-IT" sz="3600" b="1" i="1" dirty="0">
                <a:solidFill>
                  <a:schemeClr val="accent2"/>
                </a:solidFill>
                <a:effectLst/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Generazioni Digitali</a:t>
            </a:r>
            <a:br>
              <a:rPr lang="it-IT" sz="3600" b="1" i="1" kern="100" dirty="0">
                <a:solidFill>
                  <a:schemeClr val="accent1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3600" b="1" i="1" kern="100" dirty="0">
                <a:solidFill>
                  <a:schemeClr val="accent1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3600" b="1" dirty="0"/>
            </a:br>
            <a:endParaRPr lang="it-IT" sz="2800" b="1" i="1" kern="100" dirty="0">
              <a:solidFill>
                <a:schemeClr val="accent1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238C684-CE5D-EA3B-D0BA-75AF310296F5}"/>
              </a:ext>
            </a:extLst>
          </p:cNvPr>
          <p:cNvSpPr txBox="1"/>
          <p:nvPr/>
        </p:nvSpPr>
        <p:spPr>
          <a:xfrm>
            <a:off x="97046" y="4838400"/>
            <a:ext cx="6167886" cy="885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Webinar nazionale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7.11.2024</a:t>
            </a:r>
          </a:p>
        </p:txBody>
      </p:sp>
      <p:pic>
        <p:nvPicPr>
          <p:cNvPr id="10" name="Immagine 9" descr="Immagine che contiene vestiti, schermata, persone, donna&#10;&#10;Descrizione generata automaticamente">
            <a:extLst>
              <a:ext uri="{FF2B5EF4-FFF2-40B4-BE49-F238E27FC236}">
                <a16:creationId xmlns:a16="http://schemas.microsoft.com/office/drawing/2014/main" id="{5F8DBBEE-CC4A-B8C7-2A17-0B0B1EB9D1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" b="3"/>
          <a:stretch/>
        </p:blipFill>
        <p:spPr>
          <a:xfrm>
            <a:off x="7047513" y="975645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10124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7467CC2C-88A6-F952-C181-AFC55BBE3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184" y="82143"/>
            <a:ext cx="5427525" cy="580330"/>
          </a:xfrm>
        </p:spPr>
        <p:txBody>
          <a:bodyPr anchor="b">
            <a:normAutofit/>
          </a:bodyPr>
          <a:lstStyle/>
          <a:p>
            <a:r>
              <a:rPr lang="it-IT" sz="2800" b="1" dirty="0">
                <a:solidFill>
                  <a:srgbClr val="0053A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Le principali caratteristiche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ACFE8E5-9CF4-F915-218F-8BC01A2A3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471A6B9-805D-48B4-BA25-7F336381ED9D}" type="slidenum">
              <a:rPr lang="it-IT" sz="11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</a:t>
            </a:fld>
            <a:endParaRPr lang="it-IT" sz="1100">
              <a:solidFill>
                <a:srgbClr val="FFFFFF"/>
              </a:solidFill>
            </a:endParaRPr>
          </a:p>
        </p:txBody>
      </p:sp>
      <p:graphicFrame>
        <p:nvGraphicFramePr>
          <p:cNvPr id="6" name="Segnaposto contenuto 2">
            <a:extLst>
              <a:ext uri="{FF2B5EF4-FFF2-40B4-BE49-F238E27FC236}">
                <a16:creationId xmlns:a16="http://schemas.microsoft.com/office/drawing/2014/main" id="{6A21FEF6-8A3A-6714-50F9-35C36AA536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7355722"/>
              </p:ext>
            </p:extLst>
          </p:nvPr>
        </p:nvGraphicFramePr>
        <p:xfrm>
          <a:off x="159184" y="748279"/>
          <a:ext cx="11662702" cy="5206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egnaposto numero diapositiva 4">
            <a:extLst>
              <a:ext uri="{FF2B5EF4-FFF2-40B4-BE49-F238E27FC236}">
                <a16:creationId xmlns:a16="http://schemas.microsoft.com/office/drawing/2014/main" id="{56B1C89F-0E1D-E0C4-D3C7-62E4E00C41B9}"/>
              </a:ext>
            </a:extLst>
          </p:cNvPr>
          <p:cNvSpPr txBox="1">
            <a:spLocks/>
          </p:cNvSpPr>
          <p:nvPr/>
        </p:nvSpPr>
        <p:spPr>
          <a:xfrm>
            <a:off x="10327758" y="6247625"/>
            <a:ext cx="1240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52391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BDC844D1-72E1-AA8B-6618-5064FB3D09A5}"/>
              </a:ext>
            </a:extLst>
          </p:cNvPr>
          <p:cNvSpPr txBox="1">
            <a:spLocks/>
          </p:cNvSpPr>
          <p:nvPr/>
        </p:nvSpPr>
        <p:spPr>
          <a:xfrm>
            <a:off x="146180" y="120651"/>
            <a:ext cx="6841662" cy="503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b="1" dirty="0">
                <a:solidFill>
                  <a:srgbClr val="0053A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Aree di intervento</a:t>
            </a:r>
            <a:endParaRPr kumimoji="0" lang="it-IT" sz="2800" b="1" i="0" u="none" strike="noStrike" kern="1200" cap="none" spc="0" normalizeH="0" baseline="0" noProof="0" dirty="0">
              <a:ln>
                <a:noFill/>
              </a:ln>
              <a:solidFill>
                <a:srgbClr val="0053A1"/>
              </a:solidFill>
              <a:effectLst/>
              <a:uLnTx/>
              <a:uFillTx/>
              <a:latin typeface="Lato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8" name="Rettangolo con angoli arrotondati 27">
            <a:extLst>
              <a:ext uri="{FF2B5EF4-FFF2-40B4-BE49-F238E27FC236}">
                <a16:creationId xmlns:a16="http://schemas.microsoft.com/office/drawing/2014/main" id="{1FD843CC-B95E-8BD9-CDF2-1DF132F79D88}"/>
              </a:ext>
            </a:extLst>
          </p:cNvPr>
          <p:cNvSpPr/>
          <p:nvPr/>
        </p:nvSpPr>
        <p:spPr>
          <a:xfrm>
            <a:off x="102190" y="2850097"/>
            <a:ext cx="3550624" cy="148069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b="1" dirty="0">
                <a:solidFill>
                  <a:prstClr val="white"/>
                </a:solidFill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Migliorare la gestione delle diverse generazioni presenti in azienda attraverso la leva digitale</a:t>
            </a:r>
          </a:p>
        </p:txBody>
      </p:sp>
      <p:sp>
        <p:nvSpPr>
          <p:cNvPr id="30" name="Rettangolo con angoli arrotondati 29">
            <a:extLst>
              <a:ext uri="{FF2B5EF4-FFF2-40B4-BE49-F238E27FC236}">
                <a16:creationId xmlns:a16="http://schemas.microsoft.com/office/drawing/2014/main" id="{97455C6C-EE34-C9FD-A174-77E67D8C7901}"/>
              </a:ext>
            </a:extLst>
          </p:cNvPr>
          <p:cNvSpPr/>
          <p:nvPr/>
        </p:nvSpPr>
        <p:spPr>
          <a:xfrm>
            <a:off x="8464009" y="2850096"/>
            <a:ext cx="3727498" cy="148068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b="1" dirty="0">
                <a:solidFill>
                  <a:prstClr val="white"/>
                </a:solidFill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Valorizzare il mindset digitale e la consapevolezza dei rischi e delle opportunità con cui le diverse generazioni utilizzano la digitalizzazione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0B1BF5EB-F535-3A3D-F223-E1384DF5690D}"/>
              </a:ext>
            </a:extLst>
          </p:cNvPr>
          <p:cNvSpPr txBox="1"/>
          <p:nvPr/>
        </p:nvSpPr>
        <p:spPr>
          <a:xfrm>
            <a:off x="2497423" y="855820"/>
            <a:ext cx="63366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Un’area prevalente a scelta tra i 3 ambiti previsti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105B00-D07F-DCFC-D2F4-EFF4C32AA4C0}"/>
              </a:ext>
            </a:extLst>
          </p:cNvPr>
          <p:cNvSpPr txBox="1"/>
          <p:nvPr/>
        </p:nvSpPr>
        <p:spPr>
          <a:xfrm>
            <a:off x="-112144" y="369450"/>
            <a:ext cx="119561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Macro-ambiti: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E6C716E1-20D9-23BD-CA0E-78D488CA1C6C}"/>
              </a:ext>
            </a:extLst>
          </p:cNvPr>
          <p:cNvSpPr/>
          <p:nvPr/>
        </p:nvSpPr>
        <p:spPr>
          <a:xfrm>
            <a:off x="4153277" y="2850097"/>
            <a:ext cx="3727498" cy="1480689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b="1" dirty="0">
                <a:solidFill>
                  <a:prstClr val="white"/>
                </a:solidFill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Valorizzare le diversità e il dialogo intergenerazionale attraverso la leva digitale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69BBDCB-1007-131C-BE0C-795BD3EE9C8B}"/>
              </a:ext>
            </a:extLst>
          </p:cNvPr>
          <p:cNvSpPr txBox="1"/>
          <p:nvPr/>
        </p:nvSpPr>
        <p:spPr>
          <a:xfrm>
            <a:off x="195351" y="1340508"/>
            <a:ext cx="3364302" cy="13819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 Digital Age management: gestione delle diverse generazioni in azienda attraverso la leva digitale</a:t>
            </a:r>
          </a:p>
        </p:txBody>
      </p:sp>
      <p:sp>
        <p:nvSpPr>
          <p:cNvPr id="14" name="Segnaposto numero diapositiva 13">
            <a:extLst>
              <a:ext uri="{FF2B5EF4-FFF2-40B4-BE49-F238E27FC236}">
                <a16:creationId xmlns:a16="http://schemas.microsoft.com/office/drawing/2014/main" id="{B5DB8059-FB2B-A6E2-D24C-00F4DC9A7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it-IT" dirty="0"/>
              <a:t>3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E537A19-B0E6-0403-BCFE-CF21415BCB6A}"/>
              </a:ext>
            </a:extLst>
          </p:cNvPr>
          <p:cNvSpPr txBox="1"/>
          <p:nvPr/>
        </p:nvSpPr>
        <p:spPr>
          <a:xfrm>
            <a:off x="3758681" y="1340507"/>
            <a:ext cx="4674637" cy="13819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2. Digital </a:t>
            </a:r>
            <a:r>
              <a:rPr lang="it-IT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collaboration</a:t>
            </a: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intergenerazionale: metodologie e strumenti per la collaborazione tra generazioni tramite la leva digitale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8CCB3F7-DDF5-7216-B372-56660235BE0C}"/>
              </a:ext>
            </a:extLst>
          </p:cNvPr>
          <p:cNvSpPr txBox="1"/>
          <p:nvPr/>
        </p:nvSpPr>
        <p:spPr>
          <a:xfrm>
            <a:off x="8526926" y="1334956"/>
            <a:ext cx="3601664" cy="13819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3. Lifelong </a:t>
            </a:r>
            <a:r>
              <a:rPr lang="it-IT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digital</a:t>
            </a: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it-IT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awareness</a:t>
            </a: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padroneggiare la dimensione digitale lungo tutto l’arco della vita</a:t>
            </a:r>
          </a:p>
        </p:txBody>
      </p:sp>
      <p:sp>
        <p:nvSpPr>
          <p:cNvPr id="3" name="Freccia in giù 2">
            <a:extLst>
              <a:ext uri="{FF2B5EF4-FFF2-40B4-BE49-F238E27FC236}">
                <a16:creationId xmlns:a16="http://schemas.microsoft.com/office/drawing/2014/main" id="{0B9B44EC-4AD9-132E-BF90-7B8AB43A0A39}"/>
              </a:ext>
            </a:extLst>
          </p:cNvPr>
          <p:cNvSpPr/>
          <p:nvPr/>
        </p:nvSpPr>
        <p:spPr>
          <a:xfrm>
            <a:off x="1695452" y="4493417"/>
            <a:ext cx="364099" cy="439947"/>
          </a:xfrm>
          <a:prstGeom prst="down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5DED455-EE8A-0214-00F4-CF9662178C5B}"/>
              </a:ext>
            </a:extLst>
          </p:cNvPr>
          <p:cNvSpPr txBox="1"/>
          <p:nvPr/>
        </p:nvSpPr>
        <p:spPr>
          <a:xfrm>
            <a:off x="168617" y="5001544"/>
            <a:ext cx="400665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Valutazione performance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it-IT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Recruiting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it-IT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Sviluppo talenti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Freccia in giù 8">
            <a:extLst>
              <a:ext uri="{FF2B5EF4-FFF2-40B4-BE49-F238E27FC236}">
                <a16:creationId xmlns:a16="http://schemas.microsoft.com/office/drawing/2014/main" id="{9A920C4D-E6BB-43CF-3E67-5F67BA07CC75}"/>
              </a:ext>
            </a:extLst>
          </p:cNvPr>
          <p:cNvSpPr/>
          <p:nvPr/>
        </p:nvSpPr>
        <p:spPr>
          <a:xfrm>
            <a:off x="5834976" y="4493416"/>
            <a:ext cx="364099" cy="439947"/>
          </a:xfrm>
          <a:prstGeom prst="down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7029C73-4227-AE7D-C618-404F46625448}"/>
              </a:ext>
            </a:extLst>
          </p:cNvPr>
          <p:cNvSpPr txBox="1"/>
          <p:nvPr/>
        </p:nvSpPr>
        <p:spPr>
          <a:xfrm>
            <a:off x="4010075" y="4942400"/>
            <a:ext cx="410411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Programmi di mentoring/reverse </a:t>
            </a:r>
            <a:r>
              <a:rPr kumimoji="0" lang="it-IT" sz="20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ment</a:t>
            </a:r>
            <a:r>
              <a:rPr lang="it-IT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oring</a:t>
            </a:r>
            <a:endParaRPr lang="it-IT" sz="2000" b="1" i="1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Strumenti per la collaborazione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ccia in giù 11">
            <a:extLst>
              <a:ext uri="{FF2B5EF4-FFF2-40B4-BE49-F238E27FC236}">
                <a16:creationId xmlns:a16="http://schemas.microsoft.com/office/drawing/2014/main" id="{91BE49D9-816B-25ED-F418-D4067A43DD11}"/>
              </a:ext>
            </a:extLst>
          </p:cNvPr>
          <p:cNvSpPr/>
          <p:nvPr/>
        </p:nvSpPr>
        <p:spPr>
          <a:xfrm>
            <a:off x="10145708" y="4493415"/>
            <a:ext cx="364099" cy="439947"/>
          </a:xfrm>
          <a:prstGeom prst="down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A779CAE-1842-0C75-A7B1-60C08836A114}"/>
              </a:ext>
            </a:extLst>
          </p:cNvPr>
          <p:cNvSpPr txBox="1"/>
          <p:nvPr/>
        </p:nvSpPr>
        <p:spPr>
          <a:xfrm>
            <a:off x="8324429" y="5001544"/>
            <a:ext cx="40066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Soft skills digitali per migliorare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it-IT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     </a:t>
            </a: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 processi lavorativi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706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C2D6CE0C-3CEB-E837-DA9D-923A6BE337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5304" y="166669"/>
            <a:ext cx="5334197" cy="59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b="1" dirty="0">
                <a:solidFill>
                  <a:srgbClr val="0053A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Tempistiche </a:t>
            </a:r>
          </a:p>
        </p:txBody>
      </p:sp>
      <p:pic>
        <p:nvPicPr>
          <p:cNvPr id="3" name="Immagine 2" descr="Immagine che contiene vestiti, schermata, persone, donna&#10;&#10;Descrizione generata automaticamente">
            <a:extLst>
              <a:ext uri="{FF2B5EF4-FFF2-40B4-BE49-F238E27FC236}">
                <a16:creationId xmlns:a16="http://schemas.microsoft.com/office/drawing/2014/main" id="{232FA6F1-A1D3-B035-ABD1-819658C362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539" r="6802" b="-1"/>
          <a:stretch/>
        </p:blipFill>
        <p:spPr>
          <a:xfrm>
            <a:off x="6857797" y="-10886"/>
            <a:ext cx="5334204" cy="6868886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549DA232-98D1-284F-B077-0F5E559E9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67869" y="6356350"/>
            <a:ext cx="176842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it-IT" dirty="0">
                <a:solidFill>
                  <a:srgbClr val="FFFFFF"/>
                </a:solidFill>
              </a:rPr>
              <a:t>4</a:t>
            </a:r>
          </a:p>
        </p:txBody>
      </p:sp>
      <p:graphicFrame>
        <p:nvGraphicFramePr>
          <p:cNvPr id="8" name="Segnaposto contenuto 2">
            <a:extLst>
              <a:ext uri="{FF2B5EF4-FFF2-40B4-BE49-F238E27FC236}">
                <a16:creationId xmlns:a16="http://schemas.microsoft.com/office/drawing/2014/main" id="{0195D20E-6692-8CC8-25F6-281CF83251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4661119"/>
              </p:ext>
            </p:extLst>
          </p:nvPr>
        </p:nvGraphicFramePr>
        <p:xfrm>
          <a:off x="289249" y="828136"/>
          <a:ext cx="6171936" cy="5411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47044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">
            <a:extLst>
              <a:ext uri="{FF2B5EF4-FFF2-40B4-BE49-F238E27FC236}">
                <a16:creationId xmlns:a16="http://schemas.microsoft.com/office/drawing/2014/main" id="{6DB508E5-F723-4B13-8800-36B4BE4B82D4}"/>
              </a:ext>
            </a:extLst>
          </p:cNvPr>
          <p:cNvSpPr txBox="1">
            <a:spLocks/>
          </p:cNvSpPr>
          <p:nvPr/>
        </p:nvSpPr>
        <p:spPr>
          <a:xfrm>
            <a:off x="310689" y="354732"/>
            <a:ext cx="7867659" cy="5699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53A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sz="2800" b="1" dirty="0">
                <a:latin typeface="Lato" panose="020F0502020204030203" pitchFamily="34" charset="0"/>
              </a:rPr>
              <a:t>Iter di presentazione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82E4EB5-6979-4E87-921B-CC74E0BA7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538" y="182799"/>
            <a:ext cx="3032996" cy="764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9463D821-A719-F9DC-49A2-F1BEFC6089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33" y="5930186"/>
            <a:ext cx="1431037" cy="623554"/>
          </a:xfrm>
          <a:prstGeom prst="rect">
            <a:avLst/>
          </a:prstGeom>
        </p:spPr>
      </p:pic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D63400A3-7F81-4B78-9556-7B7FF5DE9B1D}"/>
              </a:ext>
            </a:extLst>
          </p:cNvPr>
          <p:cNvGraphicFramePr>
            <a:graphicFrameLocks noGrp="1"/>
          </p:cNvGraphicFramePr>
          <p:nvPr/>
        </p:nvGraphicFramePr>
        <p:xfrm>
          <a:off x="467707" y="3793472"/>
          <a:ext cx="1628948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8948">
                  <a:extLst>
                    <a:ext uri="{9D8B030D-6E8A-4147-A177-3AD203B41FA5}">
                      <a16:colId xmlns:a16="http://schemas.microsoft.com/office/drawing/2014/main" val="16686221"/>
                    </a:ext>
                  </a:extLst>
                </a:gridCol>
              </a:tblGrid>
              <a:tr h="54793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/>
                        <a:t>Blocco Piano dopo condivisione</a:t>
                      </a:r>
                      <a:endParaRPr lang="it-IT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480276"/>
                  </a:ext>
                </a:extLst>
              </a:tr>
            </a:tbl>
          </a:graphicData>
        </a:graphic>
      </p:graphicFrame>
      <p:graphicFrame>
        <p:nvGraphicFramePr>
          <p:cNvPr id="8" name="Tabella 5">
            <a:extLst>
              <a:ext uri="{FF2B5EF4-FFF2-40B4-BE49-F238E27FC236}">
                <a16:creationId xmlns:a16="http://schemas.microsoft.com/office/drawing/2014/main" id="{243DC587-7757-D4D7-3172-AD94DEB7BEBD}"/>
              </a:ext>
            </a:extLst>
          </p:cNvPr>
          <p:cNvGraphicFramePr>
            <a:graphicFrameLocks noGrp="1"/>
          </p:cNvGraphicFramePr>
          <p:nvPr/>
        </p:nvGraphicFramePr>
        <p:xfrm>
          <a:off x="8668326" y="924727"/>
          <a:ext cx="3297382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7382">
                  <a:extLst>
                    <a:ext uri="{9D8B030D-6E8A-4147-A177-3AD203B41FA5}">
                      <a16:colId xmlns:a16="http://schemas.microsoft.com/office/drawing/2014/main" val="16686221"/>
                    </a:ext>
                  </a:extLst>
                </a:gridCol>
              </a:tblGrid>
              <a:tr h="530775">
                <a:tc>
                  <a:txBody>
                    <a:bodyPr/>
                    <a:lstStyle/>
                    <a:p>
                      <a:pPr algn="just"/>
                      <a:r>
                        <a:rPr lang="it-IT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Condivisione territoriale o aziendale con RSA Federmanager 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480276"/>
                  </a:ext>
                </a:extLst>
              </a:tr>
            </a:tbl>
          </a:graphicData>
        </a:graphic>
      </p:graphicFrame>
      <p:graphicFrame>
        <p:nvGraphicFramePr>
          <p:cNvPr id="9" name="Tabella 5">
            <a:extLst>
              <a:ext uri="{FF2B5EF4-FFF2-40B4-BE49-F238E27FC236}">
                <a16:creationId xmlns:a16="http://schemas.microsoft.com/office/drawing/2014/main" id="{6252A0F1-2DEB-3051-42A6-65963F510B3B}"/>
              </a:ext>
            </a:extLst>
          </p:cNvPr>
          <p:cNvGraphicFramePr>
            <a:graphicFrameLocks noGrp="1"/>
          </p:cNvGraphicFramePr>
          <p:nvPr/>
        </p:nvGraphicFramePr>
        <p:xfrm>
          <a:off x="509007" y="942200"/>
          <a:ext cx="2338678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678">
                  <a:extLst>
                    <a:ext uri="{9D8B030D-6E8A-4147-A177-3AD203B41FA5}">
                      <a16:colId xmlns:a16="http://schemas.microsoft.com/office/drawing/2014/main" val="16686221"/>
                    </a:ext>
                  </a:extLst>
                </a:gridCol>
              </a:tblGrid>
              <a:tr h="323182">
                <a:tc>
                  <a:txBody>
                    <a:bodyPr/>
                    <a:lstStyle/>
                    <a:p>
                      <a:pPr algn="ctr"/>
                      <a:r>
                        <a:rPr lang="it-IT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Dati RL e Impresa Unica NUOVO REGOLAMENTO DE MINIMIS 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480276"/>
                  </a:ext>
                </a:extLst>
              </a:tr>
            </a:tbl>
          </a:graphicData>
        </a:graphic>
      </p:graphicFrame>
      <p:graphicFrame>
        <p:nvGraphicFramePr>
          <p:cNvPr id="10" name="Diagramma 9">
            <a:extLst>
              <a:ext uri="{FF2B5EF4-FFF2-40B4-BE49-F238E27FC236}">
                <a16:creationId xmlns:a16="http://schemas.microsoft.com/office/drawing/2014/main" id="{08E31307-13C3-F503-5B06-AFB436FE10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1023170"/>
              </p:ext>
            </p:extLst>
          </p:nvPr>
        </p:nvGraphicFramePr>
        <p:xfrm>
          <a:off x="1376218" y="1565073"/>
          <a:ext cx="9051637" cy="2368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1" name="Diagramma 10">
            <a:extLst>
              <a:ext uri="{FF2B5EF4-FFF2-40B4-BE49-F238E27FC236}">
                <a16:creationId xmlns:a16="http://schemas.microsoft.com/office/drawing/2014/main" id="{0600AE8D-047A-4B47-242C-525FF02B90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05875"/>
              </p:ext>
            </p:extLst>
          </p:nvPr>
        </p:nvGraphicFramePr>
        <p:xfrm>
          <a:off x="1681018" y="4562764"/>
          <a:ext cx="8635999" cy="2124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" name="Segnaposto numero diapositiva 13">
            <a:extLst>
              <a:ext uri="{FF2B5EF4-FFF2-40B4-BE49-F238E27FC236}">
                <a16:creationId xmlns:a16="http://schemas.microsoft.com/office/drawing/2014/main" id="{504937D7-7CB2-84C4-CD81-F1851C6E7480}"/>
              </a:ext>
            </a:extLst>
          </p:cNvPr>
          <p:cNvSpPr txBox="1">
            <a:spLocks/>
          </p:cNvSpPr>
          <p:nvPr/>
        </p:nvSpPr>
        <p:spPr>
          <a:xfrm>
            <a:off x="10327758" y="6247625"/>
            <a:ext cx="1240354" cy="365125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t-IT" sz="1200" dirty="0">
                <a:solidFill>
                  <a:schemeClr val="tx1">
                    <a:tint val="75000"/>
                  </a:schemeClr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50593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CCA7ADBE-8EB0-42A7-96B2-3717BB023009}"/>
              </a:ext>
            </a:extLst>
          </p:cNvPr>
          <p:cNvSpPr txBox="1"/>
          <p:nvPr/>
        </p:nvSpPr>
        <p:spPr>
          <a:xfrm>
            <a:off x="97972" y="1177698"/>
            <a:ext cx="68890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marR="0" lvl="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defRPr>
            </a:lvl1pPr>
          </a:lstStyle>
          <a:p>
            <a:r>
              <a:rPr lang="it-IT" sz="2400" dirty="0"/>
              <a:t>Originalità e contenuti personalizzati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893808E-20FC-4CEF-8A16-D7048B90D6C9}"/>
              </a:ext>
            </a:extLst>
          </p:cNvPr>
          <p:cNvSpPr txBox="1"/>
          <p:nvPr/>
        </p:nvSpPr>
        <p:spPr>
          <a:xfrm>
            <a:off x="97972" y="3766580"/>
            <a:ext cx="67566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Clr>
                <a:srgbClr val="0053A1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bg2">
                    <a:lumMod val="25000"/>
                  </a:schemeClr>
                </a:solidFill>
                <a:latin typeface="Lato" pitchFamily="34" charset="0"/>
              </a:rPr>
              <a:t>Misurazione degli impatti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E2BB31D-3B91-40CD-800B-AD6DA7F18994}"/>
              </a:ext>
            </a:extLst>
          </p:cNvPr>
          <p:cNvSpPr txBox="1"/>
          <p:nvPr/>
        </p:nvSpPr>
        <p:spPr>
          <a:xfrm>
            <a:off x="97972" y="3105051"/>
            <a:ext cx="67566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rPr>
              <a:t>Prodotti concreti, utili ed applicabili 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080BF0EE-6BDC-44AB-BD78-B28F9D7DEBBB}"/>
              </a:ext>
            </a:extLst>
          </p:cNvPr>
          <p:cNvSpPr txBox="1"/>
          <p:nvPr/>
        </p:nvSpPr>
        <p:spPr>
          <a:xfrm>
            <a:off x="97972" y="1673480"/>
            <a:ext cx="67566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rPr>
              <a:t>Attenzione al valore formativo</a:t>
            </a: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6DB508E5-F723-4B13-8800-36B4BE4B82D4}"/>
              </a:ext>
            </a:extLst>
          </p:cNvPr>
          <p:cNvSpPr txBox="1">
            <a:spLocks/>
          </p:cNvSpPr>
          <p:nvPr/>
        </p:nvSpPr>
        <p:spPr>
          <a:xfrm>
            <a:off x="211259" y="190298"/>
            <a:ext cx="7867659" cy="5699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53A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sz="2800" b="1" dirty="0">
                <a:latin typeface="Lato" panose="020F0502020204030203" pitchFamily="34" charset="0"/>
              </a:rPr>
              <a:t>Suggerimenti per la progettazione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B3DBD56-0705-0AF4-01A3-80D0E5511B19}"/>
              </a:ext>
            </a:extLst>
          </p:cNvPr>
          <p:cNvSpPr txBox="1"/>
          <p:nvPr/>
        </p:nvSpPr>
        <p:spPr>
          <a:xfrm>
            <a:off x="97972" y="4767576"/>
            <a:ext cx="55640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marR="0" lvl="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defRPr>
            </a:lvl1pPr>
          </a:lstStyle>
          <a:p>
            <a:pPr marL="0" indent="0" algn="ctr">
              <a:buNone/>
            </a:pPr>
            <a:r>
              <a:rPr lang="it-IT" sz="2400" b="1" dirty="0">
                <a:solidFill>
                  <a:srgbClr val="C00000"/>
                </a:solidFill>
              </a:rPr>
              <a:t>Fare sempre riferimento ai criteri di valutazione e ai relativi collegamenti!</a:t>
            </a:r>
          </a:p>
          <a:p>
            <a:pPr marL="0" indent="0" algn="ctr">
              <a:buNone/>
            </a:pPr>
            <a:endParaRPr lang="it-IT" sz="2400" b="1" dirty="0">
              <a:solidFill>
                <a:srgbClr val="C92A39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44C7891-BDCF-E2A5-373F-07DE560A48C6}"/>
              </a:ext>
            </a:extLst>
          </p:cNvPr>
          <p:cNvSpPr txBox="1"/>
          <p:nvPr/>
        </p:nvSpPr>
        <p:spPr>
          <a:xfrm>
            <a:off x="97972" y="2215429"/>
            <a:ext cx="57622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rPr>
              <a:t>Evidenza delle competenze mancanti e di quelle «traguardo»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BBE9562-6E9B-A36F-85E6-A32AE06E4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44" y="5896496"/>
            <a:ext cx="1337299" cy="582709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CC69A47-C80C-45EB-97D6-864B2C19D8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464" y="465826"/>
            <a:ext cx="6362535" cy="639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016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testo&#10;&#10;Descrizione generata automaticamente">
            <a:extLst>
              <a:ext uri="{FF2B5EF4-FFF2-40B4-BE49-F238E27FC236}">
                <a16:creationId xmlns:a16="http://schemas.microsoft.com/office/drawing/2014/main" id="{3778BA71-EA53-3D29-5650-C37E9F5063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936" r="2923" b="-1"/>
          <a:stretch/>
        </p:blipFill>
        <p:spPr>
          <a:xfrm>
            <a:off x="7535636" y="10"/>
            <a:ext cx="4656364" cy="685799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CA7ADBE-8EB0-42A7-96B2-3717BB023009}"/>
              </a:ext>
            </a:extLst>
          </p:cNvPr>
          <p:cNvSpPr txBox="1"/>
          <p:nvPr/>
        </p:nvSpPr>
        <p:spPr>
          <a:xfrm>
            <a:off x="246216" y="2688192"/>
            <a:ext cx="74347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marR="0" lvl="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defRPr>
            </a:lvl1pPr>
          </a:lstStyle>
          <a:p>
            <a:r>
              <a:rPr lang="it-IT" sz="2400" dirty="0"/>
              <a:t>Limitata completezza e chiarezza dei contenuti dell’intervento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893808E-20FC-4CEF-8A16-D7048B90D6C9}"/>
              </a:ext>
            </a:extLst>
          </p:cNvPr>
          <p:cNvSpPr txBox="1"/>
          <p:nvPr/>
        </p:nvSpPr>
        <p:spPr>
          <a:xfrm>
            <a:off x="221913" y="822760"/>
            <a:ext cx="67566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Clr>
                <a:srgbClr val="0053A1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E7E6E6">
                    <a:lumMod val="25000"/>
                  </a:srgbClr>
                </a:solidFill>
                <a:latin typeface="Lato" pitchFamily="34" charset="0"/>
              </a:rPr>
              <a:t>Obiettivi poco collegati al tema oggetto dell’Avviso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E2BB31D-3B91-40CD-800B-AD6DA7F18994}"/>
              </a:ext>
            </a:extLst>
          </p:cNvPr>
          <p:cNvSpPr txBox="1"/>
          <p:nvPr/>
        </p:nvSpPr>
        <p:spPr>
          <a:xfrm>
            <a:off x="246216" y="3519189"/>
            <a:ext cx="75495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rPr>
              <a:t>Eccessiva presenza di «addestramento tecnico»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080BF0EE-6BDC-44AB-BD78-B28F9D7DEBBB}"/>
              </a:ext>
            </a:extLst>
          </p:cNvPr>
          <p:cNvSpPr txBox="1"/>
          <p:nvPr/>
        </p:nvSpPr>
        <p:spPr>
          <a:xfrm>
            <a:off x="221912" y="1757824"/>
            <a:ext cx="76419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400" dirty="0">
                <a:solidFill>
                  <a:srgbClr val="E7E6E6">
                    <a:lumMod val="25000"/>
                  </a:srgbClr>
                </a:solidFill>
                <a:latin typeface="Lato" pitchFamily="34" charset="0"/>
              </a:rPr>
              <a:t>Fabbisogni formativi generici e spesso coincidenti con le necessità aziendali</a:t>
            </a:r>
            <a:endParaRPr kumimoji="0" lang="it-IT" sz="24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Lato" pitchFamily="34" charset="0"/>
            </a:endParaRP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6DB508E5-F723-4B13-8800-36B4BE4B82D4}"/>
              </a:ext>
            </a:extLst>
          </p:cNvPr>
          <p:cNvSpPr txBox="1">
            <a:spLocks/>
          </p:cNvSpPr>
          <p:nvPr/>
        </p:nvSpPr>
        <p:spPr>
          <a:xfrm>
            <a:off x="246216" y="285774"/>
            <a:ext cx="10059072" cy="5699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53A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sz="2800" b="1" dirty="0">
                <a:latin typeface="Lato" panose="020F0502020204030203" pitchFamily="34" charset="0"/>
              </a:rPr>
              <a:t>Principali elementi di debolezza rilevati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44C7891-BDCF-E2A5-373F-07DE560A48C6}"/>
              </a:ext>
            </a:extLst>
          </p:cNvPr>
          <p:cNvSpPr txBox="1"/>
          <p:nvPr/>
        </p:nvSpPr>
        <p:spPr>
          <a:xfrm>
            <a:off x="261292" y="4126764"/>
            <a:ext cx="69958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rPr>
              <a:t>Indicatori di impatto poco specifici e poco coerenti con i contenuti del Piano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BBE9562-6E9B-A36F-85E6-A32AE06E4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33" y="5893072"/>
            <a:ext cx="1516212" cy="660668"/>
          </a:xfrm>
          <a:prstGeom prst="rect">
            <a:avLst/>
          </a:prstGeom>
        </p:spPr>
      </p:pic>
      <p:sp>
        <p:nvSpPr>
          <p:cNvPr id="2" name="Segnaposto numero diapositiva 13">
            <a:extLst>
              <a:ext uri="{FF2B5EF4-FFF2-40B4-BE49-F238E27FC236}">
                <a16:creationId xmlns:a16="http://schemas.microsoft.com/office/drawing/2014/main" id="{0DD3A913-8D8C-6E81-0CAF-1D3DD513EE84}"/>
              </a:ext>
            </a:extLst>
          </p:cNvPr>
          <p:cNvSpPr txBox="1">
            <a:spLocks/>
          </p:cNvSpPr>
          <p:nvPr/>
        </p:nvSpPr>
        <p:spPr>
          <a:xfrm>
            <a:off x="10327758" y="6247625"/>
            <a:ext cx="1240354" cy="365125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t-IT" sz="1200" dirty="0">
                <a:solidFill>
                  <a:schemeClr val="tx1">
                    <a:tint val="75000"/>
                  </a:schemeClr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660624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B3EDD9F-F198-DF46-81B2-D5FCD9004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996AB4F-5ADC-924C-81BB-4F51084EC26B}" type="slidenum">
              <a:rPr lang="it-IT" smtClean="0"/>
              <a:pPr/>
              <a:t>8</a:t>
            </a:fld>
            <a:endParaRPr lang="it-IT" b="0">
              <a:latin typeface="Lato" pitchFamily="34" charset="0"/>
            </a:endParaRP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6DB508E5-F723-4B13-8800-36B4BE4B82D4}"/>
              </a:ext>
            </a:extLst>
          </p:cNvPr>
          <p:cNvSpPr txBox="1">
            <a:spLocks/>
          </p:cNvSpPr>
          <p:nvPr/>
        </p:nvSpPr>
        <p:spPr>
          <a:xfrm>
            <a:off x="363104" y="168914"/>
            <a:ext cx="7867659" cy="5699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53A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sz="2800" b="1" dirty="0">
                <a:latin typeface="Lato" panose="020F0502020204030203" pitchFamily="34" charset="0"/>
              </a:rPr>
              <a:t>FAQ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167C5C0C-43EB-3766-A355-E2DE90C77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998" y="738909"/>
            <a:ext cx="7127492" cy="5688839"/>
          </a:xfrm>
        </p:spPr>
        <p:txBody>
          <a:bodyPr/>
          <a:lstStyle/>
          <a:p>
            <a:pPr algn="just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Le PMI che non hanno avuto accesso al precedente Avviso per motivi formali possono partecipare 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Il nuovo Regolamento de </a:t>
            </a:r>
            <a:r>
              <a:rPr lang="it-IT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minimis</a:t>
            </a:r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 impone il calcolo del plafond su tre anni solari 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Non sono previste limitazioni per l’utilizzo della FAD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Gli interventi legati all’utilizzo della tecnologia sono ammissibili solo se viene esplicitata la ricaduta strategica e manageriale dell’intervento e prevista un’integrazione con lo sviluppo di competenze manageriali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La condivisione si effettua di norma sulla sede legale dell’azienda. Esclusa la condivisione Nazionale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I fornitori degli interventi possono essere successivamente modificati</a:t>
            </a:r>
          </a:p>
          <a:p>
            <a:pPr algn="just"/>
            <a:endParaRPr lang="it-IT" sz="19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</a:endParaRPr>
          </a:p>
          <a:p>
            <a:pPr algn="just"/>
            <a:endParaRPr lang="it-IT" sz="19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</a:endParaRPr>
          </a:p>
          <a:p>
            <a:pPr marL="0" indent="0" algn="just">
              <a:buNone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</a:endParaRPr>
          </a:p>
          <a:p>
            <a:pPr marL="0" indent="0" algn="just">
              <a:buNone/>
            </a:pPr>
            <a:endParaRPr lang="it-IT" sz="1600" dirty="0"/>
          </a:p>
          <a:p>
            <a:pPr marL="0" indent="0">
              <a:buNone/>
            </a:pPr>
            <a:r>
              <a:rPr lang="it-IT" sz="2000" dirty="0"/>
              <a:t> </a:t>
            </a: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12" name="Immagine 11" descr="Immagine che contiene testo, lavagna&#10;&#10;Descrizione generata automaticamente">
            <a:extLst>
              <a:ext uri="{FF2B5EF4-FFF2-40B4-BE49-F238E27FC236}">
                <a16:creationId xmlns:a16="http://schemas.microsoft.com/office/drawing/2014/main" id="{775A7A23-7DDB-6803-994D-991FF13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10" r="14838"/>
          <a:stretch/>
        </p:blipFill>
        <p:spPr>
          <a:xfrm>
            <a:off x="7556429" y="0"/>
            <a:ext cx="4635571" cy="6857990"/>
          </a:xfrm>
          <a:prstGeom prst="rect">
            <a:avLst/>
          </a:prstGeom>
          <a:effectLst/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98856537-DAA5-4C03-DEC5-298D5336E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33" y="5934418"/>
            <a:ext cx="1421322" cy="61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98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C8C91C-4392-0A4F-9346-A6DCBDCFC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52" y="1885000"/>
            <a:ext cx="7989327" cy="1840540"/>
          </a:xfrm>
        </p:spPr>
        <p:txBody>
          <a:bodyPr/>
          <a:lstStyle/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it-IT" b="1" dirty="0"/>
              <a:t>Avviso 2/2024</a:t>
            </a:r>
            <a:br>
              <a:rPr lang="it-IT" dirty="0"/>
            </a:br>
            <a:r>
              <a:rPr lang="it-IT" sz="4000" b="1" i="1" dirty="0"/>
              <a:t>Generazioni Digitali</a:t>
            </a:r>
            <a:br>
              <a:rPr lang="it-IT" sz="4000" b="1" dirty="0">
                <a:latin typeface="Lato Light" panose="020F0502020204030203" pitchFamily="34" charset="0"/>
              </a:rPr>
            </a:br>
            <a:br>
              <a:rPr lang="it-IT" sz="4000" b="1" dirty="0">
                <a:latin typeface="Lato Light" panose="020F0502020204030203" pitchFamily="34" charset="0"/>
              </a:rPr>
            </a:br>
            <a:r>
              <a:rPr lang="it-IT" sz="2800" b="1" i="1" dirty="0">
                <a:solidFill>
                  <a:schemeClr val="bg1"/>
                </a:solidFill>
                <a:latin typeface="Lato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Informazioni e assistenza tecnica </a:t>
            </a:r>
            <a:br>
              <a:rPr lang="it-IT" sz="2800" b="1" i="1" dirty="0">
                <a:solidFill>
                  <a:schemeClr val="bg1"/>
                </a:solidFill>
                <a:latin typeface="Lato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r>
              <a:rPr lang="it-IT" sz="2800" b="1" i="1" u="sng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Avviso2-2024@fondirigenti.it</a:t>
            </a:r>
            <a:br>
              <a:rPr lang="it-IT" sz="2800" b="1" i="1" u="sng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br>
              <a:rPr lang="it-IT" sz="3600" b="1" i="1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r>
              <a:rPr lang="it-IT" sz="2800" b="1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Documentazione sul portale </a:t>
            </a:r>
            <a:br>
              <a:rPr lang="it-IT" sz="2800" b="1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r>
              <a:rPr lang="it-IT" sz="2800" b="1" i="1" u="sng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www.fondirigenti.it/avviso2-2024</a:t>
            </a:r>
            <a:br>
              <a:rPr lang="it-IT" sz="4000" b="1" i="1" u="sng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endParaRPr lang="it-IT" sz="4000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3B62B24-27D4-B34F-A466-2DB1379DAA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9852" y="5666485"/>
            <a:ext cx="7378782" cy="1515485"/>
          </a:xfrm>
        </p:spPr>
        <p:txBody>
          <a:bodyPr/>
          <a:lstStyle/>
          <a:p>
            <a:endParaRPr lang="it-IT" dirty="0"/>
          </a:p>
          <a:p>
            <a:r>
              <a:rPr lang="it-IT" dirty="0"/>
              <a:t>Fine</a:t>
            </a:r>
          </a:p>
        </p:txBody>
      </p:sp>
    </p:spTree>
    <p:extLst>
      <p:ext uri="{BB962C8B-B14F-4D97-AF65-F5344CB8AC3E}">
        <p14:creationId xmlns:p14="http://schemas.microsoft.com/office/powerpoint/2010/main" val="346200885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</TotalTime>
  <Words>563</Words>
  <Application>Microsoft Office PowerPoint</Application>
  <PresentationFormat>Widescreen</PresentationFormat>
  <Paragraphs>88</Paragraphs>
  <Slides>9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6" baseType="lpstr">
      <vt:lpstr>Arial</vt:lpstr>
      <vt:lpstr>Calibri</vt:lpstr>
      <vt:lpstr>Lato</vt:lpstr>
      <vt:lpstr>Lato Light</vt:lpstr>
      <vt:lpstr>Montserrat Light</vt:lpstr>
      <vt:lpstr>Wingdings</vt:lpstr>
      <vt:lpstr>1_Tema di Office</vt:lpstr>
      <vt:lpstr>         Avviso smart 2/2024  Generazioni Digitali   </vt:lpstr>
      <vt:lpstr>Le principali caratteristiche</vt:lpstr>
      <vt:lpstr>Presentazione standard di PowerPoint</vt:lpstr>
      <vt:lpstr>Tempistiche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Avviso 2/2024 Generazioni Digitali  Informazioni e assistenza tecnica  Avviso2-2024@fondirigenti.it  Documentazione sul portale  www.fondirigenti.it/avviso2-2024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Massimo Sabatini</dc:creator>
  <cp:lastModifiedBy>Federica Lapolla</cp:lastModifiedBy>
  <cp:revision>9</cp:revision>
  <dcterms:created xsi:type="dcterms:W3CDTF">2022-09-13T17:39:55Z</dcterms:created>
  <dcterms:modified xsi:type="dcterms:W3CDTF">2024-11-05T13:55:25Z</dcterms:modified>
</cp:coreProperties>
</file>